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0"/>
  </p:notesMasterIdLst>
  <p:sldIdLst>
    <p:sldId id="306" r:id="rId5"/>
    <p:sldId id="307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4967" autoAdjust="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6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7925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0559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8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2">
            <a:extLst>
              <a:ext uri="{FF2B5EF4-FFF2-40B4-BE49-F238E27FC236}">
                <a16:creationId xmlns:a16="http://schemas.microsoft.com/office/drawing/2014/main" id="{B45D2434-3C15-AAF0-69B1-0AD35F168743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13">
            <a:extLst>
              <a:ext uri="{FF2B5EF4-FFF2-40B4-BE49-F238E27FC236}">
                <a16:creationId xmlns:a16="http://schemas.microsoft.com/office/drawing/2014/main" id="{646A5E63-3617-B377-2287-63C184A4E2C2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5">
            <a:extLst>
              <a:ext uri="{FF2B5EF4-FFF2-40B4-BE49-F238E27FC236}">
                <a16:creationId xmlns:a16="http://schemas.microsoft.com/office/drawing/2014/main" id="{C2886D05-F501-AD19-8E80-2AD8F88D8C4F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2">
            <a:extLst>
              <a:ext uri="{FF2B5EF4-FFF2-40B4-BE49-F238E27FC236}">
                <a16:creationId xmlns:a16="http://schemas.microsoft.com/office/drawing/2014/main" id="{2F5E2F3B-42D7-523A-1CE6-EC22265BE0F1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21">
            <a:extLst>
              <a:ext uri="{FF2B5EF4-FFF2-40B4-BE49-F238E27FC236}">
                <a16:creationId xmlns:a16="http://schemas.microsoft.com/office/drawing/2014/main" id="{0A3AE265-F32E-831B-A97C-6B40557BFEC7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23">
            <a:extLst>
              <a:ext uri="{FF2B5EF4-FFF2-40B4-BE49-F238E27FC236}">
                <a16:creationId xmlns:a16="http://schemas.microsoft.com/office/drawing/2014/main" id="{0D0A88E1-8454-0090-852B-F7BEF967C28C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8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Graphic 15">
            <a:extLst>
              <a:ext uri="{FF2B5EF4-FFF2-40B4-BE49-F238E27FC236}">
                <a16:creationId xmlns:a16="http://schemas.microsoft.com/office/drawing/2014/main" id="{83012408-A925-7CB8-7175-A414E0F4F23E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6">
            <a:extLst>
              <a:ext uri="{FF2B5EF4-FFF2-40B4-BE49-F238E27FC236}">
                <a16:creationId xmlns:a16="http://schemas.microsoft.com/office/drawing/2014/main" id="{F8BBAD04-5070-F398-D2C2-C592781C976B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4">
            <a:extLst>
              <a:ext uri="{FF2B5EF4-FFF2-40B4-BE49-F238E27FC236}">
                <a16:creationId xmlns:a16="http://schemas.microsoft.com/office/drawing/2014/main" id="{BB800BE7-6FDF-D54D-3991-85E1DEDB7576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2" name="Graphic 15">
            <a:extLst>
              <a:ext uri="{FF2B5EF4-FFF2-40B4-BE49-F238E27FC236}">
                <a16:creationId xmlns:a16="http://schemas.microsoft.com/office/drawing/2014/main" id="{EF4A41D8-D74F-C519-7BB1-FDD64417F406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16">
            <a:extLst>
              <a:ext uri="{FF2B5EF4-FFF2-40B4-BE49-F238E27FC236}">
                <a16:creationId xmlns:a16="http://schemas.microsoft.com/office/drawing/2014/main" id="{440BFC7D-35B8-5688-721E-EF857AD4E826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4">
            <a:extLst>
              <a:ext uri="{FF2B5EF4-FFF2-40B4-BE49-F238E27FC236}">
                <a16:creationId xmlns:a16="http://schemas.microsoft.com/office/drawing/2014/main" id="{81CAD0E8-92C1-55C3-B8B2-5027F0AED1B5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1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5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9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4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17" r:id="rId12"/>
    <p:sldLayoutId id="2147483710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/>
          </a:bodyPr>
          <a:lstStyle/>
          <a:p>
            <a:r>
              <a:rPr lang="en-US" sz="5100" spc="400"/>
              <a:t>How to Log Into Google Classroom</a:t>
            </a:r>
            <a:endParaRPr lang="en-US" sz="5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A9ECB-D669-7078-370C-8A2DA295C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937" y="890749"/>
            <a:ext cx="5447456" cy="385606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omputer screen shot of a school&#10;&#10;Description automatically generated">
            <a:extLst>
              <a:ext uri="{FF2B5EF4-FFF2-40B4-BE49-F238E27FC236}">
                <a16:creationId xmlns:a16="http://schemas.microsoft.com/office/drawing/2014/main" id="{9EEAEE6A-02D5-CC5D-DD1B-A9D15F5D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68" t="9431" r="14229" b="10026"/>
          <a:stretch/>
        </p:blipFill>
        <p:spPr>
          <a:xfrm>
            <a:off x="2425961" y="518732"/>
            <a:ext cx="4700121" cy="356670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5A345-F537-EE83-2552-02255E86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ACCE-023E-9375-B409-45D779E7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124E8F-40CC-2885-8F9D-F1AD1AEB3B2D}"/>
              </a:ext>
            </a:extLst>
          </p:cNvPr>
          <p:cNvCxnSpPr/>
          <p:nvPr/>
        </p:nvCxnSpPr>
        <p:spPr>
          <a:xfrm flipH="1" flipV="1">
            <a:off x="6094427" y="1380930"/>
            <a:ext cx="1968759" cy="44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website&#10;&#10;Description automatically generated">
            <a:extLst>
              <a:ext uri="{FF2B5EF4-FFF2-40B4-BE49-F238E27FC236}">
                <a16:creationId xmlns:a16="http://schemas.microsoft.com/office/drawing/2014/main" id="{006DC255-3A21-40CA-B7EC-BD74EA992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43" b="68800"/>
          <a:stretch/>
        </p:blipFill>
        <p:spPr>
          <a:xfrm>
            <a:off x="697339" y="3980549"/>
            <a:ext cx="10794176" cy="212516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805BAB-BC34-DB41-6C15-08CF0DA55CE9}"/>
              </a:ext>
            </a:extLst>
          </p:cNvPr>
          <p:cNvCxnSpPr>
            <a:cxnSpLocks/>
          </p:cNvCxnSpPr>
          <p:nvPr/>
        </p:nvCxnSpPr>
        <p:spPr>
          <a:xfrm>
            <a:off x="9429226" y="2508808"/>
            <a:ext cx="0" cy="1576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868072-802A-0752-2A31-A37358B9720B}"/>
              </a:ext>
            </a:extLst>
          </p:cNvPr>
          <p:cNvSpPr txBox="1"/>
          <p:nvPr/>
        </p:nvSpPr>
        <p:spPr>
          <a:xfrm>
            <a:off x="7875037" y="1521470"/>
            <a:ext cx="3223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Visit Ps221q.or or Schools.nyc.gov and click on Teach Hub</a:t>
            </a:r>
          </a:p>
        </p:txBody>
      </p:sp>
    </p:spTree>
    <p:extLst>
      <p:ext uri="{BB962C8B-B14F-4D97-AF65-F5344CB8AC3E}">
        <p14:creationId xmlns:p14="http://schemas.microsoft.com/office/powerpoint/2010/main" val="288679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A computer screen shot of a login screen&#10;&#10;Description automatically generated">
            <a:extLst>
              <a:ext uri="{FF2B5EF4-FFF2-40B4-BE49-F238E27FC236}">
                <a16:creationId xmlns:a16="http://schemas.microsoft.com/office/drawing/2014/main" id="{225B2975-3880-D4A3-11CD-04E968467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02" r="3189" b="28825"/>
          <a:stretch/>
        </p:blipFill>
        <p:spPr>
          <a:xfrm>
            <a:off x="0" y="33090"/>
            <a:ext cx="11803204" cy="422951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2C09AA-3325-AD1C-1713-545F55ACAE0B}"/>
              </a:ext>
            </a:extLst>
          </p:cNvPr>
          <p:cNvCxnSpPr/>
          <p:nvPr/>
        </p:nvCxnSpPr>
        <p:spPr>
          <a:xfrm flipV="1">
            <a:off x="6027576" y="1922106"/>
            <a:ext cx="849085" cy="293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D3BD07-E771-0630-87F8-0B27E12EAFC6}"/>
              </a:ext>
            </a:extLst>
          </p:cNvPr>
          <p:cNvSpPr txBox="1"/>
          <p:nvPr/>
        </p:nvSpPr>
        <p:spPr>
          <a:xfrm>
            <a:off x="4498382" y="4777705"/>
            <a:ext cx="475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username and password</a:t>
            </a:r>
          </a:p>
        </p:txBody>
      </p:sp>
    </p:spTree>
    <p:extLst>
      <p:ext uri="{BB962C8B-B14F-4D97-AF65-F5344CB8AC3E}">
        <p14:creationId xmlns:p14="http://schemas.microsoft.com/office/powerpoint/2010/main" val="228650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7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DF194289-8AF0-F319-324B-B08DB9503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423" r="8034" b="5806"/>
          <a:stretch/>
        </p:blipFill>
        <p:spPr>
          <a:xfrm>
            <a:off x="20" y="0"/>
            <a:ext cx="11212463" cy="547074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649CF9-14B8-A9DF-02C6-6B47CD0FEFED}"/>
              </a:ext>
            </a:extLst>
          </p:cNvPr>
          <p:cNvCxnSpPr/>
          <p:nvPr/>
        </p:nvCxnSpPr>
        <p:spPr>
          <a:xfrm flipV="1">
            <a:off x="3536302" y="410547"/>
            <a:ext cx="373225" cy="989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2B17E4-93C8-5755-23ED-F59E9545C9EC}"/>
              </a:ext>
            </a:extLst>
          </p:cNvPr>
          <p:cNvCxnSpPr/>
          <p:nvPr/>
        </p:nvCxnSpPr>
        <p:spPr>
          <a:xfrm flipH="1" flipV="1">
            <a:off x="4211273" y="4194495"/>
            <a:ext cx="2114026" cy="880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918A20-8A7C-B342-71F3-1BBECBB2AAE4}"/>
              </a:ext>
            </a:extLst>
          </p:cNvPr>
          <p:cNvSpPr txBox="1"/>
          <p:nvPr/>
        </p:nvSpPr>
        <p:spPr>
          <a:xfrm>
            <a:off x="2491530" y="1387259"/>
            <a:ext cx="169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My School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79F55-D670-FA8F-5FEC-6DFA314D32BB}"/>
              </a:ext>
            </a:extLst>
          </p:cNvPr>
          <p:cNvSpPr txBox="1"/>
          <p:nvPr/>
        </p:nvSpPr>
        <p:spPr>
          <a:xfrm>
            <a:off x="6409189" y="4941116"/>
            <a:ext cx="242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Google Classroom</a:t>
            </a:r>
          </a:p>
        </p:txBody>
      </p:sp>
    </p:spTree>
    <p:extLst>
      <p:ext uri="{BB962C8B-B14F-4D97-AF65-F5344CB8AC3E}">
        <p14:creationId xmlns:p14="http://schemas.microsoft.com/office/powerpoint/2010/main" val="149686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629AAB3D-FB4A-00DE-DE45-531994A36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65" t="12680" r="4912" b="34662"/>
          <a:stretch/>
        </p:blipFill>
        <p:spPr>
          <a:xfrm>
            <a:off x="522732" y="462223"/>
            <a:ext cx="7035282" cy="26538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FAE4A-8DF3-96EF-561A-D8E61C66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5706BA-6BE9-E4A6-B34A-EC4F7991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9" y="3429000"/>
            <a:ext cx="4114800" cy="18573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A13EC5-84AE-BAF3-E846-5854FF8E66A8}"/>
              </a:ext>
            </a:extLst>
          </p:cNvPr>
          <p:cNvCxnSpPr/>
          <p:nvPr/>
        </p:nvCxnSpPr>
        <p:spPr>
          <a:xfrm flipH="1" flipV="1">
            <a:off x="6094427" y="1362269"/>
            <a:ext cx="1920569" cy="59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38D556-618B-554D-4F23-5F8A0A4B51C6}"/>
              </a:ext>
            </a:extLst>
          </p:cNvPr>
          <p:cNvCxnSpPr/>
          <p:nvPr/>
        </p:nvCxnSpPr>
        <p:spPr>
          <a:xfrm flipH="1">
            <a:off x="5242249" y="4530055"/>
            <a:ext cx="1583263" cy="21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961492-F45B-E7E1-BD56-7EB84EF0DCD4}"/>
              </a:ext>
            </a:extLst>
          </p:cNvPr>
          <p:cNvSpPr txBox="1"/>
          <p:nvPr/>
        </p:nvSpPr>
        <p:spPr>
          <a:xfrm>
            <a:off x="8013563" y="1845607"/>
            <a:ext cx="270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your class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217C2-1C15-2A07-EC25-0FE42FFA7520}"/>
              </a:ext>
            </a:extLst>
          </p:cNvPr>
          <p:cNvSpPr txBox="1"/>
          <p:nvPr/>
        </p:nvSpPr>
        <p:spPr>
          <a:xfrm>
            <a:off x="6947482" y="4328678"/>
            <a:ext cx="270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Join</a:t>
            </a:r>
          </a:p>
        </p:txBody>
      </p:sp>
    </p:spTree>
    <p:extLst>
      <p:ext uri="{BB962C8B-B14F-4D97-AF65-F5344CB8AC3E}">
        <p14:creationId xmlns:p14="http://schemas.microsoft.com/office/powerpoint/2010/main" val="25857731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08CD0-82A3-4566-9B63-BB91B2D897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979E8A1-055A-4751-97E9-E6B1F9E212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58658-F0F0-4C75-A3B7-276A0C8E9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</TotalTime>
  <Words>39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How to Log Into Google Classroom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Log Into Google Classroom</dc:title>
  <dc:creator>Caniano Thomas</dc:creator>
  <cp:lastModifiedBy>Caniano Thomas</cp:lastModifiedBy>
  <cp:revision>3</cp:revision>
  <dcterms:created xsi:type="dcterms:W3CDTF">2023-11-29T13:07:39Z</dcterms:created>
  <dcterms:modified xsi:type="dcterms:W3CDTF">2023-11-29T14:19:50Z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