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72" r:id="rId5"/>
    <p:sldMasterId id="2147483677" r:id="rId6"/>
    <p:sldMasterId id="2147483682" r:id="rId7"/>
    <p:sldMasterId id="2147483687" r:id="rId8"/>
    <p:sldMasterId id="2147483692" r:id="rId9"/>
    <p:sldMasterId id="2147483697" r:id="rId10"/>
    <p:sldMasterId id="2147483702" r:id="rId11"/>
    <p:sldMasterId id="2147483707" r:id="rId12"/>
    <p:sldMasterId id="2147483712" r:id="rId13"/>
    <p:sldMasterId id="2147483727" r:id="rId14"/>
    <p:sldMasterId id="2147483733" r:id="rId15"/>
    <p:sldMasterId id="2147483739" r:id="rId16"/>
    <p:sldMasterId id="2147483745" r:id="rId17"/>
    <p:sldMasterId id="2147483751" r:id="rId18"/>
  </p:sldMasterIdLst>
  <p:notesMasterIdLst>
    <p:notesMasterId r:id="rId39"/>
  </p:notesMasterIdLst>
  <p:handoutMasterIdLst>
    <p:handoutMasterId r:id="rId40"/>
  </p:handoutMasterIdLst>
  <p:sldIdLst>
    <p:sldId id="256" r:id="rId19"/>
    <p:sldId id="315" r:id="rId20"/>
    <p:sldId id="353" r:id="rId21"/>
    <p:sldId id="354" r:id="rId22"/>
    <p:sldId id="343" r:id="rId23"/>
    <p:sldId id="355" r:id="rId24"/>
    <p:sldId id="323" r:id="rId25"/>
    <p:sldId id="356" r:id="rId26"/>
    <p:sldId id="351" r:id="rId27"/>
    <p:sldId id="352" r:id="rId28"/>
    <p:sldId id="316" r:id="rId29"/>
    <p:sldId id="357" r:id="rId30"/>
    <p:sldId id="328" r:id="rId31"/>
    <p:sldId id="318" r:id="rId32"/>
    <p:sldId id="314" r:id="rId33"/>
    <p:sldId id="319" r:id="rId34"/>
    <p:sldId id="324" r:id="rId35"/>
    <p:sldId id="358" r:id="rId36"/>
    <p:sldId id="329" r:id="rId37"/>
    <p:sldId id="325" r:id="rId3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1CB"/>
    <a:srgbClr val="222D66"/>
    <a:srgbClr val="A47DAB"/>
    <a:srgbClr val="C54B8C"/>
    <a:srgbClr val="36C5EE"/>
    <a:srgbClr val="6395EE"/>
    <a:srgbClr val="00CEC8"/>
    <a:srgbClr val="98CB4F"/>
    <a:srgbClr val="6BC5A7"/>
    <a:srgbClr val="50C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87A21A-A7AC-4D29-BB89-34B628408795}" v="55" dt="2025-09-30T14:45:08.3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1" autoAdjust="0"/>
    <p:restoredTop sz="86395" autoAdjust="0"/>
  </p:normalViewPr>
  <p:slideViewPr>
    <p:cSldViewPr>
      <p:cViewPr varScale="1">
        <p:scale>
          <a:sx n="89" d="100"/>
          <a:sy n="89" d="100"/>
        </p:scale>
        <p:origin x="15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4192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20" Type="http://schemas.openxmlformats.org/officeDocument/2006/relationships/slide" Target="slides/slide2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5C99C-FDB6-44CD-9702-977A4B28ACA0}" type="datetimeFigureOut">
              <a:rPr lang="en-US" smtClean="0"/>
              <a:t>10/9/2025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5EC36-5D57-44A6-B80E-6C79572CE9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60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63C2830-012E-4B9C-A910-ECCC2F2F61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455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85C1C6-F127-4389-859B-8B1823D8DCB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015B2-2885-FB6E-1FE8-83249EBFF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6EEB2E-495F-E3AA-E074-BC4248498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512214-1AB2-ABA2-3DC5-64E3AE574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99E42-E83F-9EF1-B762-D04791132D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3C2830-012E-4B9C-A910-ECCC2F2F61E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02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3C2830-012E-4B9C-A910-ECCC2F2F61E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3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18FA3-2339-2CB7-CB5C-69C22B467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B4EEC7-413A-8984-742F-A8E2EBBAD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27C408-46AC-3E69-60DB-B66AB3F465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3F72D-A7CE-CBB4-54DA-4B5722E23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3C2830-012E-4B9C-A910-ECCC2F2F61E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21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Activity Slide- I will be asking the audience to bookmark the Hello webpage. Tell your story of when you were working at the school and used OPI to help a family. </a:t>
            </a:r>
            <a:r>
              <a:rPr lang="en-US" sz="1200">
                <a:solidFill>
                  <a:schemeClr val="accent2">
                    <a:lumMod val="75000"/>
                    <a:lumOff val="25000"/>
                  </a:schemeClr>
                </a:solidFill>
                <a:latin typeface="Arial"/>
              </a:rPr>
              <a:t>Automated translations are not intended to replace human translators and are provided as a service to users of the website.</a:t>
            </a:r>
            <a:r>
              <a:rPr lang="en-US" sz="120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3C2830-012E-4B9C-A910-ECCC2F2F61E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65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Activity Slide- I will be asking the audience to bookmark the Hello webpage. Tell your story of when you were working at the school and used OPI to help a family. </a:t>
            </a:r>
            <a:r>
              <a:rPr lang="en-US" sz="1200">
                <a:solidFill>
                  <a:schemeClr val="accent2">
                    <a:lumMod val="75000"/>
                    <a:lumOff val="25000"/>
                  </a:schemeClr>
                </a:solidFill>
                <a:latin typeface="Arial"/>
              </a:rPr>
              <a:t>Automated translations are not intended to replace human translators and are provided as a service to users of the website.</a:t>
            </a:r>
            <a:r>
              <a:rPr lang="en-US" sz="120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3C2830-012E-4B9C-A910-ECCC2F2F61E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22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3C2830-012E-4B9C-A910-ECCC2F2F61E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66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5771DC-85CB-7784-C0B2-1F5EB73C031F}"/>
              </a:ext>
            </a:extLst>
          </p:cNvPr>
          <p:cNvSpPr/>
          <p:nvPr userDrawn="1"/>
        </p:nvSpPr>
        <p:spPr bwMode="auto">
          <a:xfrm>
            <a:off x="0" y="0"/>
            <a:ext cx="12192000" cy="5791200"/>
          </a:xfrm>
          <a:prstGeom prst="rect">
            <a:avLst/>
          </a:prstGeom>
          <a:solidFill>
            <a:srgbClr val="222D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4" name="Picture 3" descr="A white square with black border&#10;&#10;Description automatically generated with low confidence">
            <a:extLst>
              <a:ext uri="{FF2B5EF4-FFF2-40B4-BE49-F238E27FC236}">
                <a16:creationId xmlns:a16="http://schemas.microsoft.com/office/drawing/2014/main" id="{C414547A-BF22-D965-9B3B-E6861209A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8546" r="13924" b="8546"/>
          <a:stretch/>
        </p:blipFill>
        <p:spPr>
          <a:xfrm rot="10800000">
            <a:off x="5283200" y="533400"/>
            <a:ext cx="6096000" cy="2895600"/>
          </a:xfrm>
          <a:prstGeom prst="rect">
            <a:avLst/>
          </a:prstGeom>
        </p:spPr>
      </p:pic>
      <p:pic>
        <p:nvPicPr>
          <p:cNvPr id="2" name="Picture 1" descr="A logo of a company&#10;&#10;AI-generated content may be incorrect.">
            <a:extLst>
              <a:ext uri="{FF2B5EF4-FFF2-40B4-BE49-F238E27FC236}">
                <a16:creationId xmlns:a16="http://schemas.microsoft.com/office/drawing/2014/main" id="{6D7DFAE4-12CD-737B-DF25-7536D57D50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square with black border&#10;&#10;AI-generated content may be incorrect.">
            <a:extLst>
              <a:ext uri="{FF2B5EF4-FFF2-40B4-BE49-F238E27FC236}">
                <a16:creationId xmlns:a16="http://schemas.microsoft.com/office/drawing/2014/main" id="{F6A4AD2D-D0B6-2888-C203-1503440A6ED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0590" y="1327560"/>
            <a:ext cx="3981033" cy="4665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8801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61831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5771DC-85CB-7784-C0B2-1F5EB73C031F}"/>
              </a:ext>
            </a:extLst>
          </p:cNvPr>
          <p:cNvSpPr/>
          <p:nvPr userDrawn="1"/>
        </p:nvSpPr>
        <p:spPr bwMode="auto">
          <a:xfrm>
            <a:off x="0" y="0"/>
            <a:ext cx="12192000" cy="5791200"/>
          </a:xfrm>
          <a:prstGeom prst="rect">
            <a:avLst/>
          </a:prstGeom>
          <a:solidFill>
            <a:srgbClr val="FF8DA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 descr="A white square with black border&#10;&#10;Description automatically generated with low confidence">
            <a:extLst>
              <a:ext uri="{FF2B5EF4-FFF2-40B4-BE49-F238E27FC236}">
                <a16:creationId xmlns:a16="http://schemas.microsoft.com/office/drawing/2014/main" id="{C414547A-BF22-D965-9B3B-E6861209A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8546" r="13924" b="8546"/>
          <a:stretch/>
        </p:blipFill>
        <p:spPr>
          <a:xfrm rot="10800000">
            <a:off x="5588000" y="533400"/>
            <a:ext cx="6096000" cy="2895600"/>
          </a:xfrm>
          <a:prstGeom prst="rect">
            <a:avLst/>
          </a:prstGeom>
        </p:spPr>
      </p:pic>
      <p:pic>
        <p:nvPicPr>
          <p:cNvPr id="5" name="Picture 4" descr="A logo of a company&#10;&#10;AI-generated content may be incorrect.">
            <a:extLst>
              <a:ext uri="{FF2B5EF4-FFF2-40B4-BE49-F238E27FC236}">
                <a16:creationId xmlns:a16="http://schemas.microsoft.com/office/drawing/2014/main" id="{B804954B-664E-2483-26E2-7F24D47595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17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495300"/>
            <a:ext cx="10363200" cy="800100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0AF6-C8F3-4810-A3CA-9E413665CE10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70588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143000"/>
            <a:ext cx="10363200" cy="25146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3500" b="1" cap="all">
                <a:solidFill>
                  <a:srgbClr val="FF8DA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3910014"/>
            <a:ext cx="10363200" cy="1500187"/>
          </a:xfrm>
        </p:spPr>
        <p:txBody>
          <a:bodyPr anchor="t" anchorCtr="1"/>
          <a:lstStyle>
            <a:lvl1pPr marL="0" indent="0">
              <a:buNone/>
              <a:defRPr sz="2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80A63-67E9-492C-9A74-2462396443F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16649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nk square with black border&#10;&#10;AI-generated content may be incorrect.">
            <a:extLst>
              <a:ext uri="{FF2B5EF4-FFF2-40B4-BE49-F238E27FC236}">
                <a16:creationId xmlns:a16="http://schemas.microsoft.com/office/drawing/2014/main" id="{93436752-337F-6C1B-BB85-2756614A15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23" y="1917040"/>
            <a:ext cx="5308044" cy="3499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5200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5535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square with black border&#10;&#10;AI-generated content may be incorrect.">
            <a:extLst>
              <a:ext uri="{FF2B5EF4-FFF2-40B4-BE49-F238E27FC236}">
                <a16:creationId xmlns:a16="http://schemas.microsoft.com/office/drawing/2014/main" id="{A38E6233-35BC-A241-D3C8-880B4B3E6C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9366" y="1333806"/>
            <a:ext cx="3981033" cy="4665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4934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9248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5771DC-85CB-7784-C0B2-1F5EB73C031F}"/>
              </a:ext>
            </a:extLst>
          </p:cNvPr>
          <p:cNvSpPr/>
          <p:nvPr userDrawn="1"/>
        </p:nvSpPr>
        <p:spPr bwMode="auto">
          <a:xfrm>
            <a:off x="0" y="0"/>
            <a:ext cx="12192000" cy="5791200"/>
          </a:xfrm>
          <a:prstGeom prst="rect">
            <a:avLst/>
          </a:prstGeom>
          <a:solidFill>
            <a:srgbClr val="F883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 descr="A white square with black border&#10;&#10;Description automatically generated with low confidence">
            <a:extLst>
              <a:ext uri="{FF2B5EF4-FFF2-40B4-BE49-F238E27FC236}">
                <a16:creationId xmlns:a16="http://schemas.microsoft.com/office/drawing/2014/main" id="{C414547A-BF22-D965-9B3B-E6861209A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8546" r="13924" b="8546"/>
          <a:stretch/>
        </p:blipFill>
        <p:spPr>
          <a:xfrm rot="10800000">
            <a:off x="5588000" y="533400"/>
            <a:ext cx="6096000" cy="2895600"/>
          </a:xfrm>
          <a:prstGeom prst="rect">
            <a:avLst/>
          </a:prstGeom>
        </p:spPr>
      </p:pic>
      <p:pic>
        <p:nvPicPr>
          <p:cNvPr id="2" name="Picture 1" descr="A logo of a company&#10;&#10;AI-generated content may be incorrect.">
            <a:extLst>
              <a:ext uri="{FF2B5EF4-FFF2-40B4-BE49-F238E27FC236}">
                <a16:creationId xmlns:a16="http://schemas.microsoft.com/office/drawing/2014/main" id="{E3773482-173F-E676-1163-5BB0912E82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39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495300"/>
            <a:ext cx="10363200" cy="800100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0AF6-C8F3-4810-A3CA-9E413665CE10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11917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143000"/>
            <a:ext cx="10363200" cy="25146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3500" b="1" cap="all">
                <a:solidFill>
                  <a:srgbClr val="F17C5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3910014"/>
            <a:ext cx="10363200" cy="1500187"/>
          </a:xfrm>
        </p:spPr>
        <p:txBody>
          <a:bodyPr anchor="t" anchorCtr="1"/>
          <a:lstStyle>
            <a:lvl1pPr marL="0" indent="0">
              <a:buNone/>
              <a:defRPr sz="2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80A63-67E9-492C-9A74-2462396443F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59300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nk square with black border&#10;&#10;AI-generated content may be incorrect.">
            <a:extLst>
              <a:ext uri="{FF2B5EF4-FFF2-40B4-BE49-F238E27FC236}">
                <a16:creationId xmlns:a16="http://schemas.microsoft.com/office/drawing/2014/main" id="{B1A4A17F-1106-B30E-9B51-DF3B31C5B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882" y="1333806"/>
            <a:ext cx="3981033" cy="4665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5200" y="1447800"/>
            <a:ext cx="6908801" cy="4724400"/>
          </a:xfrm>
        </p:spPr>
        <p:txBody>
          <a:bodyPr/>
          <a:lstStyle>
            <a:lvl1pPr marL="120650" indent="0">
              <a:tabLst/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5595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495300"/>
            <a:ext cx="10363200" cy="800100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0AF6-C8F3-4810-A3CA-9E413665CE10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41868" y="1447800"/>
            <a:ext cx="6908801" cy="4724400"/>
          </a:xfrm>
        </p:spPr>
        <p:txBody>
          <a:bodyPr/>
          <a:lstStyle>
            <a:lvl1pPr marL="120650" indent="0">
              <a:tabLst/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 descr="A pink square with black border&#10;&#10;AI-generated content may be incorrect.">
            <a:extLst>
              <a:ext uri="{FF2B5EF4-FFF2-40B4-BE49-F238E27FC236}">
                <a16:creationId xmlns:a16="http://schemas.microsoft.com/office/drawing/2014/main" id="{DD6FDE38-4094-ED8B-26A3-4685F27C2B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88757" y="1917040"/>
            <a:ext cx="5308044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0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5771DC-85CB-7784-C0B2-1F5EB73C031F}"/>
              </a:ext>
            </a:extLst>
          </p:cNvPr>
          <p:cNvSpPr/>
          <p:nvPr userDrawn="1"/>
        </p:nvSpPr>
        <p:spPr bwMode="auto">
          <a:xfrm>
            <a:off x="0" y="1"/>
            <a:ext cx="12192000" cy="5801139"/>
          </a:xfrm>
          <a:prstGeom prst="rect">
            <a:avLst/>
          </a:prstGeom>
          <a:solidFill>
            <a:srgbClr val="FF4B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 descr="A white square with black border&#10;&#10;Description automatically generated with low confidence">
            <a:extLst>
              <a:ext uri="{FF2B5EF4-FFF2-40B4-BE49-F238E27FC236}">
                <a16:creationId xmlns:a16="http://schemas.microsoft.com/office/drawing/2014/main" id="{C414547A-BF22-D965-9B3B-E6861209A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8546" r="13924" b="8546"/>
          <a:stretch/>
        </p:blipFill>
        <p:spPr>
          <a:xfrm rot="10800000">
            <a:off x="5588000" y="533400"/>
            <a:ext cx="6096000" cy="2895600"/>
          </a:xfrm>
          <a:prstGeom prst="rect">
            <a:avLst/>
          </a:prstGeom>
        </p:spPr>
      </p:pic>
      <p:pic>
        <p:nvPicPr>
          <p:cNvPr id="5" name="Picture 4" descr="A logo of a company&#10;&#10;AI-generated content may be incorrect.">
            <a:extLst>
              <a:ext uri="{FF2B5EF4-FFF2-40B4-BE49-F238E27FC236}">
                <a16:creationId xmlns:a16="http://schemas.microsoft.com/office/drawing/2014/main" id="{30DD15AB-FB30-DD7F-403E-0E614931FB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73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495300"/>
            <a:ext cx="10363200" cy="800100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0AF6-C8F3-4810-A3CA-9E413665CE10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37290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143000"/>
            <a:ext cx="10363200" cy="25146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3500" b="1" cap="all">
                <a:solidFill>
                  <a:srgbClr val="FF4B3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3910014"/>
            <a:ext cx="10363200" cy="1500187"/>
          </a:xfrm>
        </p:spPr>
        <p:txBody>
          <a:bodyPr anchor="t" anchorCtr="1"/>
          <a:lstStyle>
            <a:lvl1pPr marL="0" indent="0">
              <a:buNone/>
              <a:defRPr sz="2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80A63-67E9-492C-9A74-2462396443F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46894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ed square with black border&#10;&#10;AI-generated content may be incorrect.">
            <a:extLst>
              <a:ext uri="{FF2B5EF4-FFF2-40B4-BE49-F238E27FC236}">
                <a16:creationId xmlns:a16="http://schemas.microsoft.com/office/drawing/2014/main" id="{86B9BBBF-2091-E0E0-926B-8F43E9E4B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23" y="1917040"/>
            <a:ext cx="5308044" cy="3499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5200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0477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4934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7" name="Picture 6" descr="A red square with black border&#10;&#10;AI-generated content may be incorrect.">
            <a:extLst>
              <a:ext uri="{FF2B5EF4-FFF2-40B4-BE49-F238E27FC236}">
                <a16:creationId xmlns:a16="http://schemas.microsoft.com/office/drawing/2014/main" id="{E29CC858-1B54-078D-CF2C-616C891658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0282" y="1333806"/>
            <a:ext cx="3981033" cy="46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32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5771DC-85CB-7784-C0B2-1F5EB73C031F}"/>
              </a:ext>
            </a:extLst>
          </p:cNvPr>
          <p:cNvSpPr/>
          <p:nvPr userDrawn="1"/>
        </p:nvSpPr>
        <p:spPr bwMode="auto">
          <a:xfrm>
            <a:off x="0" y="1"/>
            <a:ext cx="12192000" cy="5801139"/>
          </a:xfrm>
          <a:prstGeom prst="rect">
            <a:avLst/>
          </a:prstGeom>
          <a:solidFill>
            <a:srgbClr val="FF75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 descr="A white square with black border&#10;&#10;Description automatically generated with low confidence">
            <a:extLst>
              <a:ext uri="{FF2B5EF4-FFF2-40B4-BE49-F238E27FC236}">
                <a16:creationId xmlns:a16="http://schemas.microsoft.com/office/drawing/2014/main" id="{C414547A-BF22-D965-9B3B-E6861209A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8546" r="13924" b="8546"/>
          <a:stretch/>
        </p:blipFill>
        <p:spPr>
          <a:xfrm rot="10800000">
            <a:off x="5588000" y="533400"/>
            <a:ext cx="6096000" cy="2895600"/>
          </a:xfrm>
          <a:prstGeom prst="rect">
            <a:avLst/>
          </a:prstGeom>
        </p:spPr>
      </p:pic>
      <p:pic>
        <p:nvPicPr>
          <p:cNvPr id="2" name="Picture 1" descr="A logo of a company&#10;&#10;AI-generated content may be incorrect.">
            <a:extLst>
              <a:ext uri="{FF2B5EF4-FFF2-40B4-BE49-F238E27FC236}">
                <a16:creationId xmlns:a16="http://schemas.microsoft.com/office/drawing/2014/main" id="{F794242F-A274-BC5A-6942-FE7084C2FB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26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495300"/>
            <a:ext cx="10363200" cy="800100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0AF6-C8F3-4810-A3CA-9E413665CE10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76753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143000"/>
            <a:ext cx="10363200" cy="25146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3500" b="1" cap="all">
                <a:solidFill>
                  <a:srgbClr val="FF751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3910014"/>
            <a:ext cx="10363200" cy="1500187"/>
          </a:xfrm>
        </p:spPr>
        <p:txBody>
          <a:bodyPr anchor="t" anchorCtr="1"/>
          <a:lstStyle>
            <a:lvl1pPr marL="0" indent="0">
              <a:buNone/>
              <a:defRPr sz="2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80A63-67E9-492C-9A74-2462396443F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2805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n orange square with black border&#10;&#10;AI-generated content may be incorrect.">
            <a:extLst>
              <a:ext uri="{FF2B5EF4-FFF2-40B4-BE49-F238E27FC236}">
                <a16:creationId xmlns:a16="http://schemas.microsoft.com/office/drawing/2014/main" id="{170985E6-F1C4-2DC0-7024-92CDB75E7A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23" y="1917040"/>
            <a:ext cx="5308044" cy="3499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5200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72600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143000"/>
            <a:ext cx="10363200" cy="25146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3500" b="1" cap="all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3910014"/>
            <a:ext cx="10363200" cy="1500187"/>
          </a:xfrm>
        </p:spPr>
        <p:txBody>
          <a:bodyPr anchor="t" anchorCtr="1"/>
          <a:lstStyle>
            <a:lvl1pPr marL="0" indent="0">
              <a:buNone/>
              <a:defRPr sz="2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80A63-67E9-492C-9A74-2462396443F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4934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 descr="An orange square with black border&#10;&#10;AI-generated content may be incorrect.">
            <a:extLst>
              <a:ext uri="{FF2B5EF4-FFF2-40B4-BE49-F238E27FC236}">
                <a16:creationId xmlns:a16="http://schemas.microsoft.com/office/drawing/2014/main" id="{4E6F771D-F23A-2B16-ABAE-9AAF9F8610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1768" y="1333806"/>
            <a:ext cx="3981033" cy="46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5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5771DC-85CB-7784-C0B2-1F5EB73C031F}"/>
              </a:ext>
            </a:extLst>
          </p:cNvPr>
          <p:cNvSpPr/>
          <p:nvPr userDrawn="1"/>
        </p:nvSpPr>
        <p:spPr bwMode="auto">
          <a:xfrm>
            <a:off x="0" y="1"/>
            <a:ext cx="12192000" cy="5801139"/>
          </a:xfrm>
          <a:prstGeom prst="rect">
            <a:avLst/>
          </a:prstGeom>
          <a:solidFill>
            <a:srgbClr val="EAA2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 descr="A white square with black border&#10;&#10;Description automatically generated with low confidence">
            <a:extLst>
              <a:ext uri="{FF2B5EF4-FFF2-40B4-BE49-F238E27FC236}">
                <a16:creationId xmlns:a16="http://schemas.microsoft.com/office/drawing/2014/main" id="{C414547A-BF22-D965-9B3B-E6861209A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8546" r="13924" b="8546"/>
          <a:stretch/>
        </p:blipFill>
        <p:spPr>
          <a:xfrm rot="10800000">
            <a:off x="5588000" y="533400"/>
            <a:ext cx="6096000" cy="2895600"/>
          </a:xfrm>
          <a:prstGeom prst="rect">
            <a:avLst/>
          </a:prstGeom>
        </p:spPr>
      </p:pic>
      <p:pic>
        <p:nvPicPr>
          <p:cNvPr id="2" name="Picture 1" descr="A logo of a company&#10;&#10;AI-generated content may be incorrect.">
            <a:extLst>
              <a:ext uri="{FF2B5EF4-FFF2-40B4-BE49-F238E27FC236}">
                <a16:creationId xmlns:a16="http://schemas.microsoft.com/office/drawing/2014/main" id="{9388CA05-3406-788D-E3D2-4794AC0C1B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203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495300"/>
            <a:ext cx="10363200" cy="800100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0AF6-C8F3-4810-A3CA-9E413665CE10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56289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143000"/>
            <a:ext cx="10363200" cy="25146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3500" b="1" cap="all">
                <a:solidFill>
                  <a:srgbClr val="EAA22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3910014"/>
            <a:ext cx="10363200" cy="1500187"/>
          </a:xfrm>
        </p:spPr>
        <p:txBody>
          <a:bodyPr anchor="t" anchorCtr="1"/>
          <a:lstStyle>
            <a:lvl1pPr marL="0" indent="0">
              <a:buNone/>
              <a:defRPr sz="2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80A63-67E9-492C-9A74-2462396443F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029341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square with black border&#10;&#10;AI-generated content may be incorrect.">
            <a:extLst>
              <a:ext uri="{FF2B5EF4-FFF2-40B4-BE49-F238E27FC236}">
                <a16:creationId xmlns:a16="http://schemas.microsoft.com/office/drawing/2014/main" id="{D0879BB6-B379-4213-AFC0-262E74117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23" y="1917040"/>
            <a:ext cx="5308044" cy="3499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5200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20521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8800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9" name="Picture 8" descr="A yellow square with black border&#10;&#10;AI-generated content may be incorrect.">
            <a:extLst>
              <a:ext uri="{FF2B5EF4-FFF2-40B4-BE49-F238E27FC236}">
                <a16:creationId xmlns:a16="http://schemas.microsoft.com/office/drawing/2014/main" id="{E3AA6033-2EE6-7478-717D-BDCFF07490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8122" y="1333806"/>
            <a:ext cx="3981033" cy="46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552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5771DC-85CB-7784-C0B2-1F5EB73C031F}"/>
              </a:ext>
            </a:extLst>
          </p:cNvPr>
          <p:cNvSpPr/>
          <p:nvPr userDrawn="1"/>
        </p:nvSpPr>
        <p:spPr bwMode="auto">
          <a:xfrm>
            <a:off x="0" y="1"/>
            <a:ext cx="12192000" cy="5801139"/>
          </a:xfrm>
          <a:prstGeom prst="rect">
            <a:avLst/>
          </a:prstGeom>
          <a:solidFill>
            <a:srgbClr val="50C87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 descr="A white square with black border&#10;&#10;Description automatically generated with low confidence">
            <a:extLst>
              <a:ext uri="{FF2B5EF4-FFF2-40B4-BE49-F238E27FC236}">
                <a16:creationId xmlns:a16="http://schemas.microsoft.com/office/drawing/2014/main" id="{C414547A-BF22-D965-9B3B-E6861209A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8546" r="13924" b="8546"/>
          <a:stretch/>
        </p:blipFill>
        <p:spPr>
          <a:xfrm rot="10800000">
            <a:off x="5588000" y="533400"/>
            <a:ext cx="6096000" cy="2895600"/>
          </a:xfrm>
          <a:prstGeom prst="rect">
            <a:avLst/>
          </a:prstGeom>
        </p:spPr>
      </p:pic>
      <p:pic>
        <p:nvPicPr>
          <p:cNvPr id="2" name="Picture 1" descr="A logo of a company&#10;&#10;AI-generated content may be incorrect.">
            <a:extLst>
              <a:ext uri="{FF2B5EF4-FFF2-40B4-BE49-F238E27FC236}">
                <a16:creationId xmlns:a16="http://schemas.microsoft.com/office/drawing/2014/main" id="{5403C54C-7CE1-DA82-3F78-680F448598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47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495300"/>
            <a:ext cx="10363200" cy="800100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0AF6-C8F3-4810-A3CA-9E413665CE10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60324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143000"/>
            <a:ext cx="10363200" cy="25146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3500" b="1" cap="all">
                <a:solidFill>
                  <a:srgbClr val="50C87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3910014"/>
            <a:ext cx="10363200" cy="1500187"/>
          </a:xfrm>
        </p:spPr>
        <p:txBody>
          <a:bodyPr anchor="t" anchorCtr="1"/>
          <a:lstStyle>
            <a:lvl1pPr marL="0" indent="0">
              <a:buNone/>
              <a:defRPr sz="2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80A63-67E9-492C-9A74-2462396443F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19929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square with black border&#10;&#10;AI-generated content may be incorrect.">
            <a:extLst>
              <a:ext uri="{FF2B5EF4-FFF2-40B4-BE49-F238E27FC236}">
                <a16:creationId xmlns:a16="http://schemas.microsoft.com/office/drawing/2014/main" id="{C141867E-ACAE-B436-3AC9-E9FEEB81F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23" y="1917040"/>
            <a:ext cx="5308044" cy="3499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5200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6829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square with black border&#10;&#10;AI-generated content may be incorrect.">
            <a:extLst>
              <a:ext uri="{FF2B5EF4-FFF2-40B4-BE49-F238E27FC236}">
                <a16:creationId xmlns:a16="http://schemas.microsoft.com/office/drawing/2014/main" id="{74C61F30-29DE-3AA4-E3CB-B091E4BCF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23" y="1917040"/>
            <a:ext cx="5308044" cy="3499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5200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43339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 descr="A green square with black border&#10;&#10;AI-generated content may be incorrect.">
            <a:extLst>
              <a:ext uri="{FF2B5EF4-FFF2-40B4-BE49-F238E27FC236}">
                <a16:creationId xmlns:a16="http://schemas.microsoft.com/office/drawing/2014/main" id="{8563DB5D-B31F-B483-5AE4-C951CF9DC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6312" y="1333806"/>
            <a:ext cx="3981033" cy="46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91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5771DC-85CB-7784-C0B2-1F5EB73C031F}"/>
              </a:ext>
            </a:extLst>
          </p:cNvPr>
          <p:cNvSpPr/>
          <p:nvPr userDrawn="1"/>
        </p:nvSpPr>
        <p:spPr bwMode="auto">
          <a:xfrm>
            <a:off x="0" y="1"/>
            <a:ext cx="12192000" cy="5801139"/>
          </a:xfrm>
          <a:prstGeom prst="rect">
            <a:avLst/>
          </a:prstGeom>
          <a:solidFill>
            <a:srgbClr val="6BC5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 descr="A white square with black border&#10;&#10;Description automatically generated with low confidence">
            <a:extLst>
              <a:ext uri="{FF2B5EF4-FFF2-40B4-BE49-F238E27FC236}">
                <a16:creationId xmlns:a16="http://schemas.microsoft.com/office/drawing/2014/main" id="{C414547A-BF22-D965-9B3B-E6861209A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8546" r="13924" b="8546"/>
          <a:stretch/>
        </p:blipFill>
        <p:spPr>
          <a:xfrm rot="10800000">
            <a:off x="5588000" y="533400"/>
            <a:ext cx="6096000" cy="2895600"/>
          </a:xfrm>
          <a:prstGeom prst="rect">
            <a:avLst/>
          </a:prstGeom>
        </p:spPr>
      </p:pic>
      <p:pic>
        <p:nvPicPr>
          <p:cNvPr id="2" name="Picture 1" descr="A logo of a company&#10;&#10;AI-generated content may be incorrect.">
            <a:extLst>
              <a:ext uri="{FF2B5EF4-FFF2-40B4-BE49-F238E27FC236}">
                <a16:creationId xmlns:a16="http://schemas.microsoft.com/office/drawing/2014/main" id="{16488897-C17D-339B-A0B0-BC59D2FC2D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0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495300"/>
            <a:ext cx="10363200" cy="800100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0AF6-C8F3-4810-A3CA-9E413665CE10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613372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143000"/>
            <a:ext cx="10363200" cy="25146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3500" b="1" cap="all">
                <a:solidFill>
                  <a:srgbClr val="6BC5A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3910014"/>
            <a:ext cx="10363200" cy="1500187"/>
          </a:xfrm>
        </p:spPr>
        <p:txBody>
          <a:bodyPr anchor="t" anchorCtr="1"/>
          <a:lstStyle>
            <a:lvl1pPr marL="0" indent="0">
              <a:buNone/>
              <a:defRPr sz="2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80A63-67E9-492C-9A74-2462396443F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95075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square with black border&#10;&#10;AI-generated content may be incorrect.">
            <a:extLst>
              <a:ext uri="{FF2B5EF4-FFF2-40B4-BE49-F238E27FC236}">
                <a16:creationId xmlns:a16="http://schemas.microsoft.com/office/drawing/2014/main" id="{CC22F84C-7190-23D4-9DF0-8BBE02BCA8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24" y="1917040"/>
            <a:ext cx="5446232" cy="3499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5200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976415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4934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7" name="Picture 6" descr="A green square with black border&#10;&#10;AI-generated content may be incorrect.">
            <a:extLst>
              <a:ext uri="{FF2B5EF4-FFF2-40B4-BE49-F238E27FC236}">
                <a16:creationId xmlns:a16="http://schemas.microsoft.com/office/drawing/2014/main" id="{72A5FF6B-4BAF-A4C0-7807-C7025888A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2779" y="1333806"/>
            <a:ext cx="4084674" cy="46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78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5771DC-85CB-7784-C0B2-1F5EB73C031F}"/>
              </a:ext>
            </a:extLst>
          </p:cNvPr>
          <p:cNvSpPr/>
          <p:nvPr userDrawn="1"/>
        </p:nvSpPr>
        <p:spPr bwMode="auto">
          <a:xfrm>
            <a:off x="0" y="1"/>
            <a:ext cx="12192000" cy="5801139"/>
          </a:xfrm>
          <a:prstGeom prst="rect">
            <a:avLst/>
          </a:prstGeom>
          <a:solidFill>
            <a:srgbClr val="98CB4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 descr="A white square with black border&#10;&#10;Description automatically generated with low confidence">
            <a:extLst>
              <a:ext uri="{FF2B5EF4-FFF2-40B4-BE49-F238E27FC236}">
                <a16:creationId xmlns:a16="http://schemas.microsoft.com/office/drawing/2014/main" id="{C414547A-BF22-D965-9B3B-E6861209A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8546" r="13924" b="8546"/>
          <a:stretch/>
        </p:blipFill>
        <p:spPr>
          <a:xfrm rot="10800000">
            <a:off x="5588000" y="533400"/>
            <a:ext cx="6096000" cy="2895600"/>
          </a:xfrm>
          <a:prstGeom prst="rect">
            <a:avLst/>
          </a:prstGeom>
        </p:spPr>
      </p:pic>
      <p:pic>
        <p:nvPicPr>
          <p:cNvPr id="2" name="Picture 1" descr="A logo of a company&#10;&#10;AI-generated content may be incorrect.">
            <a:extLst>
              <a:ext uri="{FF2B5EF4-FFF2-40B4-BE49-F238E27FC236}">
                <a16:creationId xmlns:a16="http://schemas.microsoft.com/office/drawing/2014/main" id="{2EB62AD0-3BFF-FAD2-28B2-733BB92612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69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495300"/>
            <a:ext cx="10363200" cy="800100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0AF6-C8F3-4810-A3CA-9E413665CE10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15473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143000"/>
            <a:ext cx="10363200" cy="25146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3500" b="1" cap="all">
                <a:solidFill>
                  <a:srgbClr val="98CB4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3910014"/>
            <a:ext cx="10363200" cy="1500187"/>
          </a:xfrm>
        </p:spPr>
        <p:txBody>
          <a:bodyPr anchor="t" anchorCtr="1"/>
          <a:lstStyle>
            <a:lvl1pPr marL="0" indent="0">
              <a:buNone/>
              <a:defRPr sz="2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80A63-67E9-492C-9A74-2462396443F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198140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een square with black border&#10;&#10;AI-generated content may be incorrect.">
            <a:extLst>
              <a:ext uri="{FF2B5EF4-FFF2-40B4-BE49-F238E27FC236}">
                <a16:creationId xmlns:a16="http://schemas.microsoft.com/office/drawing/2014/main" id="{67DB9554-5926-0B07-44AF-090D470E4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23" y="1917040"/>
            <a:ext cx="5308044" cy="3499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5200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187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75734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9" name="Picture 8" descr="A blue square with black border&#10;&#10;AI-generated content may be incorrect.">
            <a:extLst>
              <a:ext uri="{FF2B5EF4-FFF2-40B4-BE49-F238E27FC236}">
                <a16:creationId xmlns:a16="http://schemas.microsoft.com/office/drawing/2014/main" id="{55A5AEBC-8B92-9330-252E-2B33B1A44F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7106" y="1333806"/>
            <a:ext cx="3981033" cy="46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4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4934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9" name="Picture 8" descr="A green square with black border&#10;&#10;AI-generated content may be incorrect.">
            <a:extLst>
              <a:ext uri="{FF2B5EF4-FFF2-40B4-BE49-F238E27FC236}">
                <a16:creationId xmlns:a16="http://schemas.microsoft.com/office/drawing/2014/main" id="{24E7C9D7-4BC9-47FC-BB12-9AE0D30FC3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9496" y="1333806"/>
            <a:ext cx="3981033" cy="46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643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5771DC-85CB-7784-C0B2-1F5EB73C031F}"/>
              </a:ext>
            </a:extLst>
          </p:cNvPr>
          <p:cNvSpPr/>
          <p:nvPr userDrawn="1"/>
        </p:nvSpPr>
        <p:spPr bwMode="auto">
          <a:xfrm>
            <a:off x="0" y="1"/>
            <a:ext cx="12192000" cy="5801139"/>
          </a:xfrm>
          <a:prstGeom prst="rect">
            <a:avLst/>
          </a:prstGeom>
          <a:solidFill>
            <a:srgbClr val="00CEC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 descr="A white square with black border&#10;&#10;Description automatically generated with low confidence">
            <a:extLst>
              <a:ext uri="{FF2B5EF4-FFF2-40B4-BE49-F238E27FC236}">
                <a16:creationId xmlns:a16="http://schemas.microsoft.com/office/drawing/2014/main" id="{C414547A-BF22-D965-9B3B-E6861209A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8546" r="13924" b="8546"/>
          <a:stretch/>
        </p:blipFill>
        <p:spPr>
          <a:xfrm rot="10800000">
            <a:off x="5588000" y="533400"/>
            <a:ext cx="6096000" cy="2895600"/>
          </a:xfrm>
          <a:prstGeom prst="rect">
            <a:avLst/>
          </a:prstGeom>
        </p:spPr>
      </p:pic>
      <p:pic>
        <p:nvPicPr>
          <p:cNvPr id="2" name="Picture 1" descr="A logo of a company&#10;&#10;AI-generated content may be incorrect.">
            <a:extLst>
              <a:ext uri="{FF2B5EF4-FFF2-40B4-BE49-F238E27FC236}">
                <a16:creationId xmlns:a16="http://schemas.microsoft.com/office/drawing/2014/main" id="{FBCC091A-111D-73EF-2163-3798941F28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611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495300"/>
            <a:ext cx="10363200" cy="800100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0AF6-C8F3-4810-A3CA-9E413665CE10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27162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143000"/>
            <a:ext cx="10363200" cy="25146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3500" b="1" cap="all">
                <a:solidFill>
                  <a:srgbClr val="00CEC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3910014"/>
            <a:ext cx="10363200" cy="1500187"/>
          </a:xfrm>
        </p:spPr>
        <p:txBody>
          <a:bodyPr anchor="t" anchorCtr="1"/>
          <a:lstStyle>
            <a:lvl1pPr marL="0" indent="0">
              <a:buNone/>
              <a:defRPr sz="2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80A63-67E9-492C-9A74-2462396443F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96882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quare with black border&#10;&#10;AI-generated content may be incorrect.">
            <a:extLst>
              <a:ext uri="{FF2B5EF4-FFF2-40B4-BE49-F238E27FC236}">
                <a16:creationId xmlns:a16="http://schemas.microsoft.com/office/drawing/2014/main" id="{BE3D36FC-5657-FE88-AA3F-FEB34284A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23" y="1917040"/>
            <a:ext cx="5308044" cy="3499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5200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29880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4934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 descr="A blue square with black border&#10;&#10;AI-generated content may be incorrect.">
            <a:extLst>
              <a:ext uri="{FF2B5EF4-FFF2-40B4-BE49-F238E27FC236}">
                <a16:creationId xmlns:a16="http://schemas.microsoft.com/office/drawing/2014/main" id="{2BE6923E-F91C-FC83-C908-29E41A6D1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5356" y="1333806"/>
            <a:ext cx="3981033" cy="46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746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5771DC-85CB-7784-C0B2-1F5EB73C031F}"/>
              </a:ext>
            </a:extLst>
          </p:cNvPr>
          <p:cNvSpPr/>
          <p:nvPr userDrawn="1"/>
        </p:nvSpPr>
        <p:spPr bwMode="auto">
          <a:xfrm>
            <a:off x="0" y="1"/>
            <a:ext cx="12192000" cy="5801139"/>
          </a:xfrm>
          <a:prstGeom prst="rect">
            <a:avLst/>
          </a:prstGeom>
          <a:solidFill>
            <a:srgbClr val="6D91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 descr="A white square with black border&#10;&#10;Description automatically generated with low confidence">
            <a:extLst>
              <a:ext uri="{FF2B5EF4-FFF2-40B4-BE49-F238E27FC236}">
                <a16:creationId xmlns:a16="http://schemas.microsoft.com/office/drawing/2014/main" id="{C414547A-BF22-D965-9B3B-E6861209A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8546" r="13924" b="8546"/>
          <a:stretch/>
        </p:blipFill>
        <p:spPr>
          <a:xfrm rot="10800000">
            <a:off x="5588000" y="533400"/>
            <a:ext cx="6096000" cy="2895600"/>
          </a:xfrm>
          <a:prstGeom prst="rect">
            <a:avLst/>
          </a:prstGeom>
        </p:spPr>
      </p:pic>
      <p:pic>
        <p:nvPicPr>
          <p:cNvPr id="2" name="Picture 1" descr="A logo of a company&#10;&#10;AI-generated content may be incorrect.">
            <a:extLst>
              <a:ext uri="{FF2B5EF4-FFF2-40B4-BE49-F238E27FC236}">
                <a16:creationId xmlns:a16="http://schemas.microsoft.com/office/drawing/2014/main" id="{CAD8CE89-1406-EDC3-6353-DC7BD18B8D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109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495300"/>
            <a:ext cx="10363200" cy="800100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0AF6-C8F3-4810-A3CA-9E413665CE10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96326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143000"/>
            <a:ext cx="10363200" cy="25146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3500" b="1" cap="all">
                <a:solidFill>
                  <a:srgbClr val="6D91C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3910014"/>
            <a:ext cx="10363200" cy="1500187"/>
          </a:xfrm>
        </p:spPr>
        <p:txBody>
          <a:bodyPr anchor="t" anchorCtr="1"/>
          <a:lstStyle>
            <a:lvl1pPr marL="0" indent="0">
              <a:buNone/>
              <a:defRPr sz="2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80A63-67E9-492C-9A74-2462396443F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33618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quare with black border&#10;&#10;AI-generated content may be incorrect.">
            <a:extLst>
              <a:ext uri="{FF2B5EF4-FFF2-40B4-BE49-F238E27FC236}">
                <a16:creationId xmlns:a16="http://schemas.microsoft.com/office/drawing/2014/main" id="{8C4B92FE-45C3-BB77-2963-91F600B9E1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23" y="1917040"/>
            <a:ext cx="5308044" cy="3499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5200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61409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5771DC-85CB-7784-C0B2-1F5EB73C031F}"/>
              </a:ext>
            </a:extLst>
          </p:cNvPr>
          <p:cNvSpPr/>
          <p:nvPr userDrawn="1"/>
        </p:nvSpPr>
        <p:spPr bwMode="auto">
          <a:xfrm>
            <a:off x="0" y="0"/>
            <a:ext cx="12192000" cy="5791200"/>
          </a:xfrm>
          <a:prstGeom prst="rect">
            <a:avLst/>
          </a:prstGeom>
          <a:solidFill>
            <a:srgbClr val="DE5D8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 descr="A white square with black border&#10;&#10;Description automatically generated with low confidence">
            <a:extLst>
              <a:ext uri="{FF2B5EF4-FFF2-40B4-BE49-F238E27FC236}">
                <a16:creationId xmlns:a16="http://schemas.microsoft.com/office/drawing/2014/main" id="{C414547A-BF22-D965-9B3B-E6861209A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8546" r="13924" b="8546"/>
          <a:stretch/>
        </p:blipFill>
        <p:spPr>
          <a:xfrm rot="10800000">
            <a:off x="5588000" y="533400"/>
            <a:ext cx="6096000" cy="2895600"/>
          </a:xfrm>
          <a:prstGeom prst="rect">
            <a:avLst/>
          </a:prstGeom>
        </p:spPr>
      </p:pic>
      <p:pic>
        <p:nvPicPr>
          <p:cNvPr id="5" name="Picture 4" descr="A logo of a company&#10;&#10;AI-generated content may be incorrect.">
            <a:extLst>
              <a:ext uri="{FF2B5EF4-FFF2-40B4-BE49-F238E27FC236}">
                <a16:creationId xmlns:a16="http://schemas.microsoft.com/office/drawing/2014/main" id="{8CF3D14A-8A23-2A17-930E-011C9CBDB3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48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4934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8" name="Picture 7" descr="A blue square with black border&#10;&#10;AI-generated content may be incorrect.">
            <a:extLst>
              <a:ext uri="{FF2B5EF4-FFF2-40B4-BE49-F238E27FC236}">
                <a16:creationId xmlns:a16="http://schemas.microsoft.com/office/drawing/2014/main" id="{29ABD46F-594B-9A40-178D-39C7D57BC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1"/>
          <a:stretch>
            <a:fillRect/>
          </a:stretch>
        </p:blipFill>
        <p:spPr>
          <a:xfrm rot="5400000">
            <a:off x="7631493" y="1528866"/>
            <a:ext cx="3981033" cy="42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967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5771DC-85CB-7784-C0B2-1F5EB73C031F}"/>
              </a:ext>
            </a:extLst>
          </p:cNvPr>
          <p:cNvSpPr/>
          <p:nvPr userDrawn="1"/>
        </p:nvSpPr>
        <p:spPr bwMode="auto">
          <a:xfrm>
            <a:off x="0" y="1"/>
            <a:ext cx="12192000" cy="5801139"/>
          </a:xfrm>
          <a:prstGeom prst="rect">
            <a:avLst/>
          </a:prstGeom>
          <a:solidFill>
            <a:srgbClr val="36C5E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 descr="A white square with black border&#10;&#10;Description automatically generated with low confidence">
            <a:extLst>
              <a:ext uri="{FF2B5EF4-FFF2-40B4-BE49-F238E27FC236}">
                <a16:creationId xmlns:a16="http://schemas.microsoft.com/office/drawing/2014/main" id="{C414547A-BF22-D965-9B3B-E6861209A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8546" r="13924" b="8546"/>
          <a:stretch/>
        </p:blipFill>
        <p:spPr>
          <a:xfrm rot="10800000">
            <a:off x="5588000" y="533400"/>
            <a:ext cx="6096000" cy="2895600"/>
          </a:xfrm>
          <a:prstGeom prst="rect">
            <a:avLst/>
          </a:prstGeom>
        </p:spPr>
      </p:pic>
      <p:pic>
        <p:nvPicPr>
          <p:cNvPr id="2" name="Picture 1" descr="A logo of a company&#10;&#10;AI-generated content may be incorrect.">
            <a:extLst>
              <a:ext uri="{FF2B5EF4-FFF2-40B4-BE49-F238E27FC236}">
                <a16:creationId xmlns:a16="http://schemas.microsoft.com/office/drawing/2014/main" id="{38C4807C-3320-4976-15C7-8DE6BF81AA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903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495300"/>
            <a:ext cx="10363200" cy="800100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0AF6-C8F3-4810-A3CA-9E413665CE10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45783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143000"/>
            <a:ext cx="10363200" cy="25146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3500" b="1" cap="all">
                <a:solidFill>
                  <a:srgbClr val="36C5E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3910014"/>
            <a:ext cx="10363200" cy="1500187"/>
          </a:xfrm>
        </p:spPr>
        <p:txBody>
          <a:bodyPr anchor="t" anchorCtr="1"/>
          <a:lstStyle>
            <a:lvl1pPr marL="0" indent="0">
              <a:buNone/>
              <a:defRPr sz="2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80A63-67E9-492C-9A74-2462396443F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101274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square with black border&#10;&#10;AI-generated content may be incorrect.">
            <a:extLst>
              <a:ext uri="{FF2B5EF4-FFF2-40B4-BE49-F238E27FC236}">
                <a16:creationId xmlns:a16="http://schemas.microsoft.com/office/drawing/2014/main" id="{159FCC79-9F0D-7804-059D-27523641DB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23" y="1917040"/>
            <a:ext cx="5308044" cy="3499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5200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274812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4934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8" name="Picture 7" descr="A blue square with black border&#10;&#10;AI-generated content may be incorrect.">
            <a:extLst>
              <a:ext uri="{FF2B5EF4-FFF2-40B4-BE49-F238E27FC236}">
                <a16:creationId xmlns:a16="http://schemas.microsoft.com/office/drawing/2014/main" id="{AA0A7752-3A75-4B15-C687-9E7B28A816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4642" y="1333806"/>
            <a:ext cx="3981033" cy="46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951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5771DC-85CB-7784-C0B2-1F5EB73C031F}"/>
              </a:ext>
            </a:extLst>
          </p:cNvPr>
          <p:cNvSpPr/>
          <p:nvPr userDrawn="1"/>
        </p:nvSpPr>
        <p:spPr bwMode="auto">
          <a:xfrm>
            <a:off x="0" y="1"/>
            <a:ext cx="12192000" cy="5801139"/>
          </a:xfrm>
          <a:prstGeom prst="rect">
            <a:avLst/>
          </a:prstGeom>
          <a:solidFill>
            <a:srgbClr val="C54B8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 descr="A white square with black border&#10;&#10;Description automatically generated with low confidence">
            <a:extLst>
              <a:ext uri="{FF2B5EF4-FFF2-40B4-BE49-F238E27FC236}">
                <a16:creationId xmlns:a16="http://schemas.microsoft.com/office/drawing/2014/main" id="{C414547A-BF22-D965-9B3B-E6861209A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8546" r="13924" b="8546"/>
          <a:stretch/>
        </p:blipFill>
        <p:spPr>
          <a:xfrm rot="10800000">
            <a:off x="5588000" y="533400"/>
            <a:ext cx="6096000" cy="2895600"/>
          </a:xfrm>
          <a:prstGeom prst="rect">
            <a:avLst/>
          </a:prstGeom>
        </p:spPr>
      </p:pic>
      <p:pic>
        <p:nvPicPr>
          <p:cNvPr id="2" name="Picture 1" descr="A logo of a company&#10;&#10;AI-generated content may be incorrect.">
            <a:extLst>
              <a:ext uri="{FF2B5EF4-FFF2-40B4-BE49-F238E27FC236}">
                <a16:creationId xmlns:a16="http://schemas.microsoft.com/office/drawing/2014/main" id="{0D5801DC-CF17-4FC7-1D32-8013033F59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675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495300"/>
            <a:ext cx="10363200" cy="800100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0AF6-C8F3-4810-A3CA-9E413665CE10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470684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143000"/>
            <a:ext cx="10363200" cy="25146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3500" b="1" cap="all">
                <a:solidFill>
                  <a:srgbClr val="C54B8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3910014"/>
            <a:ext cx="10363200" cy="1500187"/>
          </a:xfrm>
        </p:spPr>
        <p:txBody>
          <a:bodyPr anchor="t" anchorCtr="1"/>
          <a:lstStyle>
            <a:lvl1pPr marL="0" indent="0">
              <a:buNone/>
              <a:defRPr sz="2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80A63-67E9-492C-9A74-2462396443F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78778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urple square with black border&#10;&#10;AI-generated content may be incorrect.">
            <a:extLst>
              <a:ext uri="{FF2B5EF4-FFF2-40B4-BE49-F238E27FC236}">
                <a16:creationId xmlns:a16="http://schemas.microsoft.com/office/drawing/2014/main" id="{F12F2943-DBA1-88DB-C8F2-A6FF727D9D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23" y="1917040"/>
            <a:ext cx="5308044" cy="3499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5200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2448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495300"/>
            <a:ext cx="10363200" cy="800100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0AF6-C8F3-4810-A3CA-9E413665CE10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071632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4934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8" name="Picture 7" descr="A purple square with black border&#10;&#10;AI-generated content may be incorrect.">
            <a:extLst>
              <a:ext uri="{FF2B5EF4-FFF2-40B4-BE49-F238E27FC236}">
                <a16:creationId xmlns:a16="http://schemas.microsoft.com/office/drawing/2014/main" id="{C6886E60-75A8-7352-9E5C-2894C2F59F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>
            <a:fillRect/>
          </a:stretch>
        </p:blipFill>
        <p:spPr>
          <a:xfrm rot="5400000">
            <a:off x="7650865" y="1522525"/>
            <a:ext cx="3981033" cy="428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796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5771DC-85CB-7784-C0B2-1F5EB73C031F}"/>
              </a:ext>
            </a:extLst>
          </p:cNvPr>
          <p:cNvSpPr/>
          <p:nvPr userDrawn="1"/>
        </p:nvSpPr>
        <p:spPr bwMode="auto">
          <a:xfrm>
            <a:off x="0" y="1"/>
            <a:ext cx="12192000" cy="5801139"/>
          </a:xfrm>
          <a:prstGeom prst="rect">
            <a:avLst/>
          </a:prstGeom>
          <a:solidFill>
            <a:srgbClr val="A47DA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 descr="A white square with black border&#10;&#10;Description automatically generated with low confidence">
            <a:extLst>
              <a:ext uri="{FF2B5EF4-FFF2-40B4-BE49-F238E27FC236}">
                <a16:creationId xmlns:a16="http://schemas.microsoft.com/office/drawing/2014/main" id="{C414547A-BF22-D965-9B3B-E6861209A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8546" r="13924" b="8546"/>
          <a:stretch/>
        </p:blipFill>
        <p:spPr>
          <a:xfrm rot="10800000">
            <a:off x="5588000" y="533400"/>
            <a:ext cx="6096000" cy="2895600"/>
          </a:xfrm>
          <a:prstGeom prst="rect">
            <a:avLst/>
          </a:prstGeom>
        </p:spPr>
      </p:pic>
      <p:pic>
        <p:nvPicPr>
          <p:cNvPr id="2" name="Picture 1" descr="A logo of a company&#10;&#10;AI-generated content may be incorrect.">
            <a:extLst>
              <a:ext uri="{FF2B5EF4-FFF2-40B4-BE49-F238E27FC236}">
                <a16:creationId xmlns:a16="http://schemas.microsoft.com/office/drawing/2014/main" id="{15B0710B-048A-2FF0-877D-8F01097742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733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495300"/>
            <a:ext cx="10363200" cy="800100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0AF6-C8F3-4810-A3CA-9E413665CE10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00395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143000"/>
            <a:ext cx="10363200" cy="25146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3500" b="1" cap="all">
                <a:solidFill>
                  <a:srgbClr val="A47DA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3910014"/>
            <a:ext cx="10363200" cy="1500187"/>
          </a:xfrm>
        </p:spPr>
        <p:txBody>
          <a:bodyPr anchor="t" anchorCtr="1"/>
          <a:lstStyle>
            <a:lvl1pPr marL="0" indent="0">
              <a:buNone/>
              <a:defRPr sz="2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80A63-67E9-492C-9A74-2462396443F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513646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urple square with black border&#10;&#10;AI-generated content may be incorrect.">
            <a:extLst>
              <a:ext uri="{FF2B5EF4-FFF2-40B4-BE49-F238E27FC236}">
                <a16:creationId xmlns:a16="http://schemas.microsoft.com/office/drawing/2014/main" id="{CDDD277C-9FC5-E362-836C-F98E84C55A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23" y="1917040"/>
            <a:ext cx="5308044" cy="3499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5200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96704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4934" y="1447800"/>
            <a:ext cx="6908801" cy="4724400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8" name="Picture 7" descr="A purple square with black border&#10;&#10;AI-generated content may be incorrect.">
            <a:extLst>
              <a:ext uri="{FF2B5EF4-FFF2-40B4-BE49-F238E27FC236}">
                <a16:creationId xmlns:a16="http://schemas.microsoft.com/office/drawing/2014/main" id="{6F63F04D-321A-8447-1BEB-EA47E250C9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9"/>
          <a:stretch>
            <a:fillRect/>
          </a:stretch>
        </p:blipFill>
        <p:spPr>
          <a:xfrm rot="5400000">
            <a:off x="7673052" y="1521577"/>
            <a:ext cx="3981033" cy="42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92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143000"/>
            <a:ext cx="10363200" cy="25146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3500" b="1" cap="all">
                <a:solidFill>
                  <a:srgbClr val="DE5D8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3910014"/>
            <a:ext cx="10363200" cy="1500187"/>
          </a:xfrm>
        </p:spPr>
        <p:txBody>
          <a:bodyPr anchor="t" anchorCtr="1"/>
          <a:lstStyle>
            <a:lvl1pPr marL="0" indent="0">
              <a:buNone/>
              <a:defRPr sz="2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80A63-67E9-492C-9A74-2462396443F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30664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nk square with black border&#10;&#10;AI-generated content may be incorrect.">
            <a:extLst>
              <a:ext uri="{FF2B5EF4-FFF2-40B4-BE49-F238E27FC236}">
                <a16:creationId xmlns:a16="http://schemas.microsoft.com/office/drawing/2014/main" id="{2386F1DE-B92B-5396-8EF5-1799DAE3DE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22" y="1910795"/>
            <a:ext cx="5308044" cy="3499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533400"/>
            <a:ext cx="11159067" cy="800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5200" y="1447800"/>
            <a:ext cx="6908801" cy="4724400"/>
          </a:xfrm>
        </p:spPr>
        <p:txBody>
          <a:bodyPr/>
          <a:lstStyle>
            <a:lvl1pPr>
              <a:defRPr sz="2200"/>
            </a:lvl1pPr>
            <a:lvl2pPr marL="457200" indent="0">
              <a:buNone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6882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316121-C9F7-F4F8-BCB0-F41057DA7E72}"/>
              </a:ext>
            </a:extLst>
          </p:cNvPr>
          <p:cNvSpPr/>
          <p:nvPr userDrawn="1"/>
        </p:nvSpPr>
        <p:spPr bwMode="auto">
          <a:xfrm>
            <a:off x="-11954" y="-13447"/>
            <a:ext cx="12203953" cy="394447"/>
          </a:xfrm>
          <a:prstGeom prst="rect">
            <a:avLst/>
          </a:prstGeom>
          <a:solidFill>
            <a:srgbClr val="222D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4933" y="3810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4933" y="14478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515100"/>
            <a:ext cx="132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4070A3"/>
                </a:solidFill>
              </a:defRPr>
            </a:lvl1pPr>
          </a:lstStyle>
          <a:p>
            <a:pPr>
              <a:defRPr/>
            </a:pPr>
            <a:fld id="{3F545C6B-FF1F-46A1-9A6C-D6C7773DD6AC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B5FB8-0DF5-DB44-BC69-107C228301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6416842"/>
            <a:ext cx="2235200" cy="441158"/>
          </a:xfrm>
          <a:prstGeom prst="rect">
            <a:avLst/>
          </a:prstGeom>
        </p:spPr>
      </p:pic>
      <p:pic>
        <p:nvPicPr>
          <p:cNvPr id="4" name="Picture 3" descr="A logo of a company&#10;&#10;AI-generated content may be incorrect.">
            <a:extLst>
              <a:ext uri="{FF2B5EF4-FFF2-40B4-BE49-F238E27FC236}">
                <a16:creationId xmlns:a16="http://schemas.microsoft.com/office/drawing/2014/main" id="{865937C6-082B-9B7C-15E0-D3FF5F006FB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718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defRPr sz="2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57200" indent="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Font typeface="Arial" panose="020B0604020202020204" pitchFamily="34" charset="0"/>
        <a:buNone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081088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2"/>
        </a:buClr>
        <a:buSzPct val="76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363663" indent="-1682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7018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Char char="»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1590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162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0734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5306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316121-C9F7-F4F8-BCB0-F41057DA7E72}"/>
              </a:ext>
            </a:extLst>
          </p:cNvPr>
          <p:cNvSpPr/>
          <p:nvPr userDrawn="1"/>
        </p:nvSpPr>
        <p:spPr bwMode="auto">
          <a:xfrm>
            <a:off x="0" y="1"/>
            <a:ext cx="12192000" cy="381001"/>
          </a:xfrm>
          <a:prstGeom prst="rect">
            <a:avLst/>
          </a:prstGeom>
          <a:solidFill>
            <a:srgbClr val="98CB4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4933" y="3810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4933" y="14478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515100"/>
            <a:ext cx="132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4070A3"/>
                </a:solidFill>
              </a:defRPr>
            </a:lvl1pPr>
          </a:lstStyle>
          <a:p>
            <a:pPr>
              <a:defRPr/>
            </a:pPr>
            <a:fld id="{3F545C6B-FF1F-46A1-9A6C-D6C7773DD6AC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B5FB8-0DF5-DB44-BC69-107C228301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6416842"/>
            <a:ext cx="2235200" cy="441158"/>
          </a:xfrm>
          <a:prstGeom prst="rect">
            <a:avLst/>
          </a:prstGeom>
        </p:spPr>
      </p:pic>
      <p:pic>
        <p:nvPicPr>
          <p:cNvPr id="4" name="Picture 3" descr="A logo of a company&#10;&#10;AI-generated content may be incorrect.">
            <a:extLst>
              <a:ext uri="{FF2B5EF4-FFF2-40B4-BE49-F238E27FC236}">
                <a16:creationId xmlns:a16="http://schemas.microsoft.com/office/drawing/2014/main" id="{8C6237D3-AEB2-987F-CE5E-89060DD1483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0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defRPr sz="2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39775" indent="-2825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081088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2"/>
        </a:buClr>
        <a:buSzPct val="76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363663" indent="-1682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7018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Char char="»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1590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162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0734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5306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316121-C9F7-F4F8-BCB0-F41057DA7E72}"/>
              </a:ext>
            </a:extLst>
          </p:cNvPr>
          <p:cNvSpPr/>
          <p:nvPr userDrawn="1"/>
        </p:nvSpPr>
        <p:spPr bwMode="auto">
          <a:xfrm>
            <a:off x="0" y="1"/>
            <a:ext cx="12192000" cy="381001"/>
          </a:xfrm>
          <a:prstGeom prst="rect">
            <a:avLst/>
          </a:prstGeom>
          <a:solidFill>
            <a:srgbClr val="00CEC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4933" y="3810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4933" y="14478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515100"/>
            <a:ext cx="132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4070A3"/>
                </a:solidFill>
              </a:defRPr>
            </a:lvl1pPr>
          </a:lstStyle>
          <a:p>
            <a:pPr>
              <a:defRPr/>
            </a:pPr>
            <a:fld id="{3F545C6B-FF1F-46A1-9A6C-D6C7773DD6AC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B5FB8-0DF5-DB44-BC69-107C228301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6416842"/>
            <a:ext cx="2235200" cy="441158"/>
          </a:xfrm>
          <a:prstGeom prst="rect">
            <a:avLst/>
          </a:prstGeom>
        </p:spPr>
      </p:pic>
      <p:pic>
        <p:nvPicPr>
          <p:cNvPr id="4" name="Picture 3" descr="A logo of a company&#10;&#10;AI-generated content may be incorrect.">
            <a:extLst>
              <a:ext uri="{FF2B5EF4-FFF2-40B4-BE49-F238E27FC236}">
                <a16:creationId xmlns:a16="http://schemas.microsoft.com/office/drawing/2014/main" id="{0CF8D3AC-0950-ABC7-FA38-F25766C3B4C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0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defRPr sz="2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39775" indent="-2825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081088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2"/>
        </a:buClr>
        <a:buSzPct val="76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363663" indent="-1682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7018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Char char="»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1590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162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0734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5306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316121-C9F7-F4F8-BCB0-F41057DA7E72}"/>
              </a:ext>
            </a:extLst>
          </p:cNvPr>
          <p:cNvSpPr/>
          <p:nvPr userDrawn="1"/>
        </p:nvSpPr>
        <p:spPr bwMode="auto">
          <a:xfrm>
            <a:off x="0" y="1"/>
            <a:ext cx="12192000" cy="381001"/>
          </a:xfrm>
          <a:prstGeom prst="rect">
            <a:avLst/>
          </a:prstGeom>
          <a:solidFill>
            <a:srgbClr val="6D91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4933" y="3810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4933" y="14478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515100"/>
            <a:ext cx="132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4070A3"/>
                </a:solidFill>
              </a:defRPr>
            </a:lvl1pPr>
          </a:lstStyle>
          <a:p>
            <a:pPr>
              <a:defRPr/>
            </a:pPr>
            <a:fld id="{3F545C6B-FF1F-46A1-9A6C-D6C7773DD6AC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B5FB8-0DF5-DB44-BC69-107C228301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6416842"/>
            <a:ext cx="2235200" cy="441158"/>
          </a:xfrm>
          <a:prstGeom prst="rect">
            <a:avLst/>
          </a:prstGeom>
        </p:spPr>
      </p:pic>
      <p:pic>
        <p:nvPicPr>
          <p:cNvPr id="4" name="Picture 3" descr="A logo of a company&#10;&#10;AI-generated content may be incorrect.">
            <a:extLst>
              <a:ext uri="{FF2B5EF4-FFF2-40B4-BE49-F238E27FC236}">
                <a16:creationId xmlns:a16="http://schemas.microsoft.com/office/drawing/2014/main" id="{B9675F47-A966-DC2B-C875-C525E1371CA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9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defRPr sz="2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39775" indent="-2825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081088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2"/>
        </a:buClr>
        <a:buSzPct val="76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363663" indent="-1682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7018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Char char="»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1590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162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0734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5306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316121-C9F7-F4F8-BCB0-F41057DA7E72}"/>
              </a:ext>
            </a:extLst>
          </p:cNvPr>
          <p:cNvSpPr/>
          <p:nvPr userDrawn="1"/>
        </p:nvSpPr>
        <p:spPr bwMode="auto">
          <a:xfrm>
            <a:off x="0" y="1"/>
            <a:ext cx="12192000" cy="381001"/>
          </a:xfrm>
          <a:prstGeom prst="rect">
            <a:avLst/>
          </a:prstGeom>
          <a:solidFill>
            <a:srgbClr val="36C5E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4933" y="3810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4933" y="14478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515100"/>
            <a:ext cx="132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4070A3"/>
                </a:solidFill>
              </a:defRPr>
            </a:lvl1pPr>
          </a:lstStyle>
          <a:p>
            <a:pPr>
              <a:defRPr/>
            </a:pPr>
            <a:fld id="{3F545C6B-FF1F-46A1-9A6C-D6C7773DD6AC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B5FB8-0DF5-DB44-BC69-107C228301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6416842"/>
            <a:ext cx="2235200" cy="441158"/>
          </a:xfrm>
          <a:prstGeom prst="rect">
            <a:avLst/>
          </a:prstGeom>
        </p:spPr>
      </p:pic>
      <p:pic>
        <p:nvPicPr>
          <p:cNvPr id="4" name="Picture 3" descr="A logo of a company&#10;&#10;AI-generated content may be incorrect.">
            <a:extLst>
              <a:ext uri="{FF2B5EF4-FFF2-40B4-BE49-F238E27FC236}">
                <a16:creationId xmlns:a16="http://schemas.microsoft.com/office/drawing/2014/main" id="{A2A29FB8-FAE5-A7B7-B0CA-1FBC09437A4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2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defRPr sz="2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39775" indent="-2825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081088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2"/>
        </a:buClr>
        <a:buSzPct val="76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363663" indent="-1682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7018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Char char="»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1590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162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0734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5306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316121-C9F7-F4F8-BCB0-F41057DA7E72}"/>
              </a:ext>
            </a:extLst>
          </p:cNvPr>
          <p:cNvSpPr/>
          <p:nvPr userDrawn="1"/>
        </p:nvSpPr>
        <p:spPr bwMode="auto">
          <a:xfrm>
            <a:off x="0" y="1"/>
            <a:ext cx="12192000" cy="381001"/>
          </a:xfrm>
          <a:prstGeom prst="rect">
            <a:avLst/>
          </a:prstGeom>
          <a:solidFill>
            <a:srgbClr val="C54B8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4933" y="3810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4933" y="14478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515100"/>
            <a:ext cx="132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4070A3"/>
                </a:solidFill>
              </a:defRPr>
            </a:lvl1pPr>
          </a:lstStyle>
          <a:p>
            <a:pPr>
              <a:defRPr/>
            </a:pPr>
            <a:fld id="{3F545C6B-FF1F-46A1-9A6C-D6C7773DD6AC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B5FB8-0DF5-DB44-BC69-107C228301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6416842"/>
            <a:ext cx="2235200" cy="441158"/>
          </a:xfrm>
          <a:prstGeom prst="rect">
            <a:avLst/>
          </a:prstGeom>
        </p:spPr>
      </p:pic>
      <p:pic>
        <p:nvPicPr>
          <p:cNvPr id="4" name="Picture 3" descr="A logo of a company&#10;&#10;AI-generated content may be incorrect.">
            <a:extLst>
              <a:ext uri="{FF2B5EF4-FFF2-40B4-BE49-F238E27FC236}">
                <a16:creationId xmlns:a16="http://schemas.microsoft.com/office/drawing/2014/main" id="{4655945E-4CA7-7AD4-892D-0D94929A1A0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defRPr sz="2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39775" indent="-2825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081088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2"/>
        </a:buClr>
        <a:buSzPct val="76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363663" indent="-1682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7018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Char char="»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1590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162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0734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5306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316121-C9F7-F4F8-BCB0-F41057DA7E72}"/>
              </a:ext>
            </a:extLst>
          </p:cNvPr>
          <p:cNvSpPr/>
          <p:nvPr userDrawn="1"/>
        </p:nvSpPr>
        <p:spPr bwMode="auto">
          <a:xfrm>
            <a:off x="0" y="1"/>
            <a:ext cx="12192000" cy="381001"/>
          </a:xfrm>
          <a:prstGeom prst="rect">
            <a:avLst/>
          </a:prstGeom>
          <a:solidFill>
            <a:srgbClr val="A47DA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4933" y="3810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4933" y="14478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515100"/>
            <a:ext cx="132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4070A3"/>
                </a:solidFill>
              </a:defRPr>
            </a:lvl1pPr>
          </a:lstStyle>
          <a:p>
            <a:pPr>
              <a:defRPr/>
            </a:pPr>
            <a:fld id="{3F545C6B-FF1F-46A1-9A6C-D6C7773DD6AC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B5FB8-0DF5-DB44-BC69-107C228301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6416842"/>
            <a:ext cx="2235200" cy="441158"/>
          </a:xfrm>
          <a:prstGeom prst="rect">
            <a:avLst/>
          </a:prstGeom>
        </p:spPr>
      </p:pic>
      <p:pic>
        <p:nvPicPr>
          <p:cNvPr id="4" name="Picture 3" descr="A logo of a company&#10;&#10;AI-generated content may be incorrect.">
            <a:extLst>
              <a:ext uri="{FF2B5EF4-FFF2-40B4-BE49-F238E27FC236}">
                <a16:creationId xmlns:a16="http://schemas.microsoft.com/office/drawing/2014/main" id="{C709D2F6-2B44-5F97-414B-9BE3E61FCE0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6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defRPr sz="2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39775" indent="-2825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081088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2"/>
        </a:buClr>
        <a:buSzPct val="76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363663" indent="-1682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7018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Char char="»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1590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162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0734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5306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316121-C9F7-F4F8-BCB0-F41057DA7E72}"/>
              </a:ext>
            </a:extLst>
          </p:cNvPr>
          <p:cNvSpPr/>
          <p:nvPr userDrawn="1"/>
        </p:nvSpPr>
        <p:spPr bwMode="auto">
          <a:xfrm>
            <a:off x="-11953" y="-13447"/>
            <a:ext cx="12192000" cy="394447"/>
          </a:xfrm>
          <a:prstGeom prst="rect">
            <a:avLst/>
          </a:prstGeom>
          <a:solidFill>
            <a:srgbClr val="DE5D8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4933" y="3810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4933" y="14478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515100"/>
            <a:ext cx="132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4070A3"/>
                </a:solidFill>
              </a:defRPr>
            </a:lvl1pPr>
          </a:lstStyle>
          <a:p>
            <a:pPr>
              <a:defRPr/>
            </a:pPr>
            <a:fld id="{3F545C6B-FF1F-46A1-9A6C-D6C7773DD6AC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B5FB8-0DF5-DB44-BC69-107C228301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6416842"/>
            <a:ext cx="2235200" cy="441158"/>
          </a:xfrm>
          <a:prstGeom prst="rect">
            <a:avLst/>
          </a:prstGeom>
        </p:spPr>
      </p:pic>
      <p:pic>
        <p:nvPicPr>
          <p:cNvPr id="4" name="Picture 3" descr="A logo of a company&#10;&#10;AI-generated content may be incorrect.">
            <a:extLst>
              <a:ext uri="{FF2B5EF4-FFF2-40B4-BE49-F238E27FC236}">
                <a16:creationId xmlns:a16="http://schemas.microsoft.com/office/drawing/2014/main" id="{8B53C961-CFE8-4742-0E57-FD7C70EAB72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4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19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defRPr sz="2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39775" indent="-2825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081088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2"/>
        </a:buClr>
        <a:buSzPct val="76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363663" indent="-1682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7018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Char char="»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1590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162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0734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5306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316121-C9F7-F4F8-BCB0-F41057DA7E72}"/>
              </a:ext>
            </a:extLst>
          </p:cNvPr>
          <p:cNvSpPr/>
          <p:nvPr userDrawn="1"/>
        </p:nvSpPr>
        <p:spPr bwMode="auto">
          <a:xfrm>
            <a:off x="-11954" y="-13447"/>
            <a:ext cx="12203953" cy="394447"/>
          </a:xfrm>
          <a:prstGeom prst="rect">
            <a:avLst/>
          </a:prstGeom>
          <a:solidFill>
            <a:srgbClr val="FF8DA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DE5D83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4933" y="3810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4933" y="14478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515100"/>
            <a:ext cx="132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4070A3"/>
                </a:solidFill>
              </a:defRPr>
            </a:lvl1pPr>
          </a:lstStyle>
          <a:p>
            <a:pPr>
              <a:defRPr/>
            </a:pPr>
            <a:fld id="{3F545C6B-FF1F-46A1-9A6C-D6C7773DD6AC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B5FB8-0DF5-DB44-BC69-107C228301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6416842"/>
            <a:ext cx="2235200" cy="441158"/>
          </a:xfrm>
          <a:prstGeom prst="rect">
            <a:avLst/>
          </a:prstGeom>
        </p:spPr>
      </p:pic>
      <p:pic>
        <p:nvPicPr>
          <p:cNvPr id="4" name="Picture 3" descr="A logo of a company&#10;&#10;AI-generated content may be incorrect.">
            <a:extLst>
              <a:ext uri="{FF2B5EF4-FFF2-40B4-BE49-F238E27FC236}">
                <a16:creationId xmlns:a16="http://schemas.microsoft.com/office/drawing/2014/main" id="{6FB43D32-3D2A-3695-7F12-9FEAB0682BB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4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720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defRPr sz="2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39775" indent="-2825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081088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2"/>
        </a:buClr>
        <a:buSzPct val="76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363663" indent="-1682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7018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Char char="»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1590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162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0734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5306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316121-C9F7-F4F8-BCB0-F41057DA7E72}"/>
              </a:ext>
            </a:extLst>
          </p:cNvPr>
          <p:cNvSpPr/>
          <p:nvPr userDrawn="1"/>
        </p:nvSpPr>
        <p:spPr bwMode="auto">
          <a:xfrm>
            <a:off x="0" y="1"/>
            <a:ext cx="12192000" cy="381001"/>
          </a:xfrm>
          <a:prstGeom prst="rect">
            <a:avLst/>
          </a:prstGeom>
          <a:solidFill>
            <a:srgbClr val="F883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4933" y="3810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4933" y="14478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515100"/>
            <a:ext cx="132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4070A3"/>
                </a:solidFill>
              </a:defRPr>
            </a:lvl1pPr>
          </a:lstStyle>
          <a:p>
            <a:pPr>
              <a:defRPr/>
            </a:pPr>
            <a:fld id="{3F545C6B-FF1F-46A1-9A6C-D6C7773DD6AC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B5FB8-0DF5-DB44-BC69-107C228301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6416842"/>
            <a:ext cx="2235200" cy="441158"/>
          </a:xfrm>
          <a:prstGeom prst="rect">
            <a:avLst/>
          </a:prstGeom>
        </p:spPr>
      </p:pic>
      <p:pic>
        <p:nvPicPr>
          <p:cNvPr id="4" name="Picture 3" descr="A logo of a company&#10;&#10;AI-generated content may be incorrect.">
            <a:extLst>
              <a:ext uri="{FF2B5EF4-FFF2-40B4-BE49-F238E27FC236}">
                <a16:creationId xmlns:a16="http://schemas.microsoft.com/office/drawing/2014/main" id="{386856C9-46F0-4605-69EF-4055E96D434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4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721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defRPr sz="2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39775" indent="-2825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081088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2"/>
        </a:buClr>
        <a:buSzPct val="76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363663" indent="-1682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7018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Char char="»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1590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162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0734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5306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316121-C9F7-F4F8-BCB0-F41057DA7E72}"/>
              </a:ext>
            </a:extLst>
          </p:cNvPr>
          <p:cNvSpPr/>
          <p:nvPr userDrawn="1"/>
        </p:nvSpPr>
        <p:spPr bwMode="auto">
          <a:xfrm>
            <a:off x="0" y="1"/>
            <a:ext cx="12192000" cy="381001"/>
          </a:xfrm>
          <a:prstGeom prst="rect">
            <a:avLst/>
          </a:prstGeom>
          <a:solidFill>
            <a:srgbClr val="FF4B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4933" y="3810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4933" y="14478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515100"/>
            <a:ext cx="132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4070A3"/>
                </a:solidFill>
              </a:defRPr>
            </a:lvl1pPr>
          </a:lstStyle>
          <a:p>
            <a:pPr>
              <a:defRPr/>
            </a:pPr>
            <a:fld id="{3F545C6B-FF1F-46A1-9A6C-D6C7773DD6AC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B5FB8-0DF5-DB44-BC69-107C228301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6416842"/>
            <a:ext cx="2235200" cy="441158"/>
          </a:xfrm>
          <a:prstGeom prst="rect">
            <a:avLst/>
          </a:prstGeom>
        </p:spPr>
      </p:pic>
      <p:pic>
        <p:nvPicPr>
          <p:cNvPr id="3" name="Picture 2" descr="A logo of a company&#10;&#10;AI-generated content may be incorrect.">
            <a:extLst>
              <a:ext uri="{FF2B5EF4-FFF2-40B4-BE49-F238E27FC236}">
                <a16:creationId xmlns:a16="http://schemas.microsoft.com/office/drawing/2014/main" id="{0B2AE945-83C2-AE3C-59E4-1E497384921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3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722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defRPr sz="2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39775" indent="-2825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081088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2"/>
        </a:buClr>
        <a:buSzPct val="76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363663" indent="-1682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7018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Char char="»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1590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162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0734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5306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316121-C9F7-F4F8-BCB0-F41057DA7E72}"/>
              </a:ext>
            </a:extLst>
          </p:cNvPr>
          <p:cNvSpPr/>
          <p:nvPr userDrawn="1"/>
        </p:nvSpPr>
        <p:spPr bwMode="auto">
          <a:xfrm>
            <a:off x="0" y="1"/>
            <a:ext cx="12192000" cy="381001"/>
          </a:xfrm>
          <a:prstGeom prst="rect">
            <a:avLst/>
          </a:prstGeom>
          <a:solidFill>
            <a:srgbClr val="FF75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4933" y="3810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4933" y="14478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515100"/>
            <a:ext cx="132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4070A3"/>
                </a:solidFill>
              </a:defRPr>
            </a:lvl1pPr>
          </a:lstStyle>
          <a:p>
            <a:pPr>
              <a:defRPr/>
            </a:pPr>
            <a:fld id="{3F545C6B-FF1F-46A1-9A6C-D6C7773DD6AC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B5FB8-0DF5-DB44-BC69-107C228301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6416842"/>
            <a:ext cx="2235200" cy="441158"/>
          </a:xfrm>
          <a:prstGeom prst="rect">
            <a:avLst/>
          </a:prstGeom>
        </p:spPr>
      </p:pic>
      <p:pic>
        <p:nvPicPr>
          <p:cNvPr id="3" name="Picture 2" descr="A logo of a company&#10;&#10;AI-generated content may be incorrect.">
            <a:extLst>
              <a:ext uri="{FF2B5EF4-FFF2-40B4-BE49-F238E27FC236}">
                <a16:creationId xmlns:a16="http://schemas.microsoft.com/office/drawing/2014/main" id="{2CD9DCEE-6297-B79F-FB3A-66063764C38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1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23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defRPr sz="2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39775" indent="-2825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081088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2"/>
        </a:buClr>
        <a:buSzPct val="76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363663" indent="-1682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7018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Char char="»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1590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162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0734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5306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316121-C9F7-F4F8-BCB0-F41057DA7E72}"/>
              </a:ext>
            </a:extLst>
          </p:cNvPr>
          <p:cNvSpPr/>
          <p:nvPr userDrawn="1"/>
        </p:nvSpPr>
        <p:spPr bwMode="auto">
          <a:xfrm>
            <a:off x="0" y="1"/>
            <a:ext cx="12192000" cy="381001"/>
          </a:xfrm>
          <a:prstGeom prst="rect">
            <a:avLst/>
          </a:prstGeom>
          <a:solidFill>
            <a:srgbClr val="EAA2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4933" y="3810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4933" y="14478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515100"/>
            <a:ext cx="132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4070A3"/>
                </a:solidFill>
              </a:defRPr>
            </a:lvl1pPr>
          </a:lstStyle>
          <a:p>
            <a:pPr>
              <a:defRPr/>
            </a:pPr>
            <a:fld id="{3F545C6B-FF1F-46A1-9A6C-D6C7773DD6AC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B5FB8-0DF5-DB44-BC69-107C228301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6416842"/>
            <a:ext cx="2235200" cy="441158"/>
          </a:xfrm>
          <a:prstGeom prst="rect">
            <a:avLst/>
          </a:prstGeom>
        </p:spPr>
      </p:pic>
      <p:pic>
        <p:nvPicPr>
          <p:cNvPr id="3" name="Picture 2" descr="A logo of a company&#10;&#10;AI-generated content may be incorrect.">
            <a:extLst>
              <a:ext uri="{FF2B5EF4-FFF2-40B4-BE49-F238E27FC236}">
                <a16:creationId xmlns:a16="http://schemas.microsoft.com/office/drawing/2014/main" id="{AA03F331-C362-4EB1-1E02-A6BF6CA2FF2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3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24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defRPr sz="2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39775" indent="-2825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081088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2"/>
        </a:buClr>
        <a:buSzPct val="76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363663" indent="-1682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7018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Char char="»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1590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162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0734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5306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316121-C9F7-F4F8-BCB0-F41057DA7E72}"/>
              </a:ext>
            </a:extLst>
          </p:cNvPr>
          <p:cNvSpPr/>
          <p:nvPr userDrawn="1"/>
        </p:nvSpPr>
        <p:spPr bwMode="auto">
          <a:xfrm>
            <a:off x="0" y="1"/>
            <a:ext cx="12192000" cy="381001"/>
          </a:xfrm>
          <a:prstGeom prst="rect">
            <a:avLst/>
          </a:prstGeom>
          <a:solidFill>
            <a:srgbClr val="50C87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4933" y="3810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4933" y="14478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515100"/>
            <a:ext cx="132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4070A3"/>
                </a:solidFill>
              </a:defRPr>
            </a:lvl1pPr>
          </a:lstStyle>
          <a:p>
            <a:pPr>
              <a:defRPr/>
            </a:pPr>
            <a:fld id="{3F545C6B-FF1F-46A1-9A6C-D6C7773DD6AC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B5FB8-0DF5-DB44-BC69-107C228301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6416842"/>
            <a:ext cx="2235200" cy="441158"/>
          </a:xfrm>
          <a:prstGeom prst="rect">
            <a:avLst/>
          </a:prstGeom>
        </p:spPr>
      </p:pic>
      <p:pic>
        <p:nvPicPr>
          <p:cNvPr id="3" name="Picture 2" descr="A logo of a company&#10;&#10;AI-generated content may be incorrect.">
            <a:extLst>
              <a:ext uri="{FF2B5EF4-FFF2-40B4-BE49-F238E27FC236}">
                <a16:creationId xmlns:a16="http://schemas.microsoft.com/office/drawing/2014/main" id="{D2E7ABF4-348F-8F62-3E10-9ADB611BD73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8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25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defRPr sz="2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39775" indent="-2825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081088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2"/>
        </a:buClr>
        <a:buSzPct val="76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363663" indent="-1682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7018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Char char="»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1590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162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0734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5306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316121-C9F7-F4F8-BCB0-F41057DA7E72}"/>
              </a:ext>
            </a:extLst>
          </p:cNvPr>
          <p:cNvSpPr/>
          <p:nvPr userDrawn="1"/>
        </p:nvSpPr>
        <p:spPr bwMode="auto">
          <a:xfrm>
            <a:off x="0" y="1"/>
            <a:ext cx="12192000" cy="381001"/>
          </a:xfrm>
          <a:prstGeom prst="rect">
            <a:avLst/>
          </a:prstGeom>
          <a:solidFill>
            <a:srgbClr val="6BC5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4933" y="3810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4933" y="14478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515100"/>
            <a:ext cx="132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4070A3"/>
                </a:solidFill>
              </a:defRPr>
            </a:lvl1pPr>
          </a:lstStyle>
          <a:p>
            <a:pPr>
              <a:defRPr/>
            </a:pPr>
            <a:fld id="{3F545C6B-FF1F-46A1-9A6C-D6C7773DD6AC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B5FB8-0DF5-DB44-BC69-107C228301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6416842"/>
            <a:ext cx="2235200" cy="441158"/>
          </a:xfrm>
          <a:prstGeom prst="rect">
            <a:avLst/>
          </a:prstGeom>
        </p:spPr>
      </p:pic>
      <p:pic>
        <p:nvPicPr>
          <p:cNvPr id="3" name="Picture 2" descr="A logo of a company&#10;&#10;AI-generated content may be incorrect.">
            <a:extLst>
              <a:ext uri="{FF2B5EF4-FFF2-40B4-BE49-F238E27FC236}">
                <a16:creationId xmlns:a16="http://schemas.microsoft.com/office/drawing/2014/main" id="{4E0C0F17-CB5E-4756-E2E6-35070E1C689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>
            <a:fillRect/>
          </a:stretch>
        </p:blipFill>
        <p:spPr>
          <a:xfrm>
            <a:off x="304800" y="5943600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4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26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defRPr sz="2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39775" indent="-2825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081088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2"/>
        </a:buClr>
        <a:buSzPct val="76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363663" indent="-1682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7018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4070A3"/>
        </a:buClr>
        <a:buChar char="»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1590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162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0734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5306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wsblobprd.schools.nyc/prd-pws/docs/default-source/default-document-library/ola/38409-2025-i-speak-cards-x9-arabic-2.pdf?sfvrsn=a7623e2d_2" TargetMode="External"/><Relationship Id="rId13" Type="http://schemas.openxmlformats.org/officeDocument/2006/relationships/hyperlink" Target="https://pwsblobprd.schools.nyc/prd-pws/docs/default-source/default-document-library/ola/38409-2025-i-speak-cards-x9-korean.pdf?sfvrsn=263e3ee9_2" TargetMode="External"/><Relationship Id="rId18" Type="http://schemas.openxmlformats.org/officeDocument/2006/relationships/hyperlink" Target="https://pwsblobprd.schools.nyc/prd-pws/docs/default-source/default-document-library/ola/38409-2025-i-speak-cards-x9-urdu.pdf?sfvrsn=622a612_2" TargetMode="External"/><Relationship Id="rId3" Type="http://schemas.openxmlformats.org/officeDocument/2006/relationships/image" Target="../media/image52.png"/><Relationship Id="rId7" Type="http://schemas.openxmlformats.org/officeDocument/2006/relationships/hyperlink" Target="https://pwsblobprd.schools.nyc/prd-pws/docs/default-source/default-document-library/ola/38409-2025-i-speak-cards-x10-albanian-dtp1.pdf?sfvrsn=261a012b_2" TargetMode="External"/><Relationship Id="rId12" Type="http://schemas.openxmlformats.org/officeDocument/2006/relationships/hyperlink" Target="https://pwsblobprd.schools.nyc/prd-pws/docs/default-source/default-document-library/ola/38409-2025-i-speak-cards-x9-haitian-creole.pdf?sfvrsn=eac9c742_2" TargetMode="External"/><Relationship Id="rId17" Type="http://schemas.openxmlformats.org/officeDocument/2006/relationships/hyperlink" Target="https://pwsblobprd.schools.nyc/prd-pws/docs/default-source/default-document-library/ola/38409-2025-i-speak-cards-x10-ukranian-dtp1.pdf?sfvrsn=e2e63d5d_2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pwsblobprd.schools.nyc/prd-pws/docs/default-source/default-document-library/ola/38409-2025-i-speak-cards-x9-spanish.pdf?sfvrsn=6db2b51e_2" TargetMode="Externa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pwsblobprd.schools.nyc/prd-pws/docs/default-source/default-document-library/ola/36502-2024-ola-parent-guide-brochure-web.pdf?sfvrsn=3f53abc7_2" TargetMode="External"/><Relationship Id="rId11" Type="http://schemas.openxmlformats.org/officeDocument/2006/relationships/hyperlink" Target="https://pwsblobprd.schools.nyc/prd-pws/docs/default-source/default-document-library/ola/38409-2025-i-speak-cards-x9-french.pdf?sfvrsn=83b0b80c_2" TargetMode="External"/><Relationship Id="rId5" Type="http://schemas.openxmlformats.org/officeDocument/2006/relationships/image" Target="../media/image54.png"/><Relationship Id="rId15" Type="http://schemas.openxmlformats.org/officeDocument/2006/relationships/hyperlink" Target="https://pwsblobprd.schools.nyc/prd-pws/docs/default-source/default-document-library/ola/38409-2025-i-speak-cards-x9-russian-1.pdf?sfvrsn=108f85b_2" TargetMode="External"/><Relationship Id="rId10" Type="http://schemas.openxmlformats.org/officeDocument/2006/relationships/hyperlink" Target="https://pwsblobprd.schools.nyc/prd-pws/docs/default-source/default-document-library/ola/pages-from-38409-2025-i-speak-cards-x9-cantonese.pdf?sfvrsn=14049266_4" TargetMode="External"/><Relationship Id="rId19" Type="http://schemas.openxmlformats.org/officeDocument/2006/relationships/hyperlink" Target="https://pwsblobprd.schools.nyc/prd-pws/docs/default-source/default-document-library/ola/38409-2025-i-speak-cards-x10-uzbek-dtp1.pdf?sfvrsn=70ee3f8b_2" TargetMode="External"/><Relationship Id="rId4" Type="http://schemas.openxmlformats.org/officeDocument/2006/relationships/image" Target="../media/image53.png"/><Relationship Id="rId9" Type="http://schemas.openxmlformats.org/officeDocument/2006/relationships/hyperlink" Target="https://pwsblobprd.schools.nyc/prd-pws/docs/default-source/default-document-library/ola/38409-2025-i-speak-cards-x9-bangla.pdf?sfvrsn=a9dd9cac_2" TargetMode="External"/><Relationship Id="rId14" Type="http://schemas.openxmlformats.org/officeDocument/2006/relationships/hyperlink" Target="https://pwsblobprd.schools.nyc/prd-pws/docs/default-source/default-document-library/ola/pages-from-38409-2025-i-speak-cards-x9-mandarin.pdf?sfvrsn=2e459f05_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tyxJGEXvYUWFcQxC5fesB6ZjF0KTCvxMlSbfIl71QxlUNE1FN1JOV004OFUxVUhYM0JHOUFGQVA5OCQlQCN0PWcu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forms.office.com/Pages/ResponsePage.aspx?id=tyxJGEXvYUWFcQxC5fesB6ZjF0KTCvxMlSbfIl71QxlUMFdZQ0w4N1VEUEREVjNORFREVkVFWFZVVSQlQCN0PWcu" TargetMode="External"/><Relationship Id="rId3" Type="http://schemas.openxmlformats.org/officeDocument/2006/relationships/hyperlink" Target="https://forms.office.com/Pages/ResponsePage.aspx?id=tyxJGEXvYUWFcQxC5fesB6ZjF0KTCvxMlSbfIl71QxlUNE1FN1JOV004OFUxVUhYM0JHOUFGQVA5OCQlQCN0PWcu&amp;lang=ar" TargetMode="External"/><Relationship Id="rId7" Type="http://schemas.openxmlformats.org/officeDocument/2006/relationships/hyperlink" Target="https://forms.office.com/Pages/ResponsePage.aspx?id=tyxJGEXvYUWFcQxC5fesB6ZjF0KTCvxMlSbfIl71QxlUNE1FN1JOV004OFUxVUhYM0JHOUFGQVA5OCQlQCN0PWcu&amp;lang=fr" TargetMode="External"/><Relationship Id="rId12" Type="http://schemas.openxmlformats.org/officeDocument/2006/relationships/hyperlink" Target="https://forms.office.com/Pages/ResponsePage.aspx?id=tyxJGEXvYUWFcQxC5fesB6ZjF0KTCvxMlSbfIl71QxlUNE1FN1JOV004OFUxVUhYM0JHOUFGQVA5OCQlQCN0PWcu&amp;lang=ur" TargetMode="External"/><Relationship Id="rId2" Type="http://schemas.openxmlformats.org/officeDocument/2006/relationships/hyperlink" Target="https://forms.office.com/Pages/ResponsePage.aspx?id=tyxJGEXvYUWFcQxC5fesB6ZjF0KTCvxMlSbfIl71QxlUNE1FN1JOV004OFUxVUhYM0JHOUFGQVA5OCQlQCN0PWcu" TargetMode="Externa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forms.office.com/Pages/ResponsePage.aspx?id=tyxJGEXvYUWFcQxC5fesB6ZjF0KTCvxMlSbfIl71QxlUNE1FN1JOV004OFUxVUhYM0JHOUFGQVA5OCQlQCN0PWcu&amp;lang=zh-hant" TargetMode="External"/><Relationship Id="rId11" Type="http://schemas.openxmlformats.org/officeDocument/2006/relationships/hyperlink" Target="https://forms.office.com/Pages/ResponsePage.aspx?id=tyxJGEXvYUWFcQxC5fesB6ZjF0KTCvxMlSbfIl71QxlUNE1FN1JOV004OFUxVUhYM0JHOUFGQVA5OCQlQCN0PWcu&amp;lang=es" TargetMode="External"/><Relationship Id="rId5" Type="http://schemas.openxmlformats.org/officeDocument/2006/relationships/hyperlink" Target="https://forms.office.com/Pages/ResponsePage.aspx?id=tyxJGEXvYUWFcQxC5fesB6ZjF0KTCvxMlSbfIl71QxlUNE1FN1JOV004OFUxVUhYM0JHOUFGQVA5OCQlQCN0PWcu&amp;lang=zh-hans" TargetMode="External"/><Relationship Id="rId10" Type="http://schemas.openxmlformats.org/officeDocument/2006/relationships/hyperlink" Target="https://forms.office.com/Pages/ResponsePage.aspx?id=tyxJGEXvYUWFcQxC5fesB6ZjF0KTCvxMlSbfIl71QxlUNE1FN1JOV004OFUxVUhYM0JHOUFGQVA5OCQlQCN0PWcu&amp;lang=ru" TargetMode="External"/><Relationship Id="rId4" Type="http://schemas.openxmlformats.org/officeDocument/2006/relationships/hyperlink" Target="https://forms.office.com/Pages/ResponsePage.aspx?id=tyxJGEXvYUWFcQxC5fesB6ZjF0KTCvxMlSbfIl71QxlUNE1FN1JOV004OFUxVUhYM0JHOUFGQVA5OCQlQCN0PWcu&amp;lang=bn-in" TargetMode="External"/><Relationship Id="rId9" Type="http://schemas.openxmlformats.org/officeDocument/2006/relationships/hyperlink" Target="https://forms.office.com/Pages/ResponsePage.aspx?id=tyxJGEXvYUWFcQxC5fesB6ZjF0KTCvxMlSbfIl71QxlUNE1FN1JOV004OFUxVUhYM0JHOUFGQVA5OCQlQCN0PWcu&amp;lang=ko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oslis@schools.nyc.gov" TargetMode="External"/><Relationship Id="rId2" Type="http://schemas.openxmlformats.org/officeDocument/2006/relationships/hyperlink" Target="https://www.schools.nyc.gov/school-life/school-environment/hello/sign-language-interpreting-services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tyxJGEXvYUWFcQxC5fesB6ZjF0KTCvxMlSbfIl71QxlUMDhRVUgxQjFSWlI1Vk1SQ1FYNko2Q1JQRSQlQCN0PWcu&amp;wdLOR=c9AC148C7-7CB6-4820-B851-7734F7E06797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forms.office.com/Pages/ResponsePage.aspx?id=tyxJGEXvYUWFcQxC5fesB6ZjF0KTCvxMlSbfIl71QxlUMDhRVUgxQjFSWlI1Vk1SQ1FYNko2Q1JQRSQlQCN0PWcu&amp;lang=fr-FR" TargetMode="External"/><Relationship Id="rId13" Type="http://schemas.openxmlformats.org/officeDocument/2006/relationships/hyperlink" Target="https://forms.office.com/Pages/ResponsePage.aspx?id=tyxJGEXvYUWFcQxC5fesB6ZjF0KTCvxMlSbfIl71QxlUMDhRVUgxQjFSWlI1Vk1SQ1FYNko2Q1JQRSQlQCN0PWcu&amp;lang=UR" TargetMode="External"/><Relationship Id="rId3" Type="http://schemas.openxmlformats.org/officeDocument/2006/relationships/hyperlink" Target="https://forms.office.com/r/jUW7yDF1Fy" TargetMode="External"/><Relationship Id="rId7" Type="http://schemas.openxmlformats.org/officeDocument/2006/relationships/hyperlink" Target="https://forms.office.com/Pages/ResponsePage.aspx?id=tyxJGEXvYUWFcQxC5fesB6ZjF0KTCvxMlSbfIl71QxlUMDhRVUgxQjFSWlI1Vk1SQ1FYNko2Q1JQRSQlQCN0PWcu&amp;lang=zh-Hant" TargetMode="External"/><Relationship Id="rId12" Type="http://schemas.openxmlformats.org/officeDocument/2006/relationships/hyperlink" Target="https://forms.office.com/Pages/ResponsePage.aspx?id=tyxJGEXvYUWFcQxC5fesB6ZjF0KTCvxMlSbfIl71QxlUMDhRVUgxQjFSWlI1Vk1SQ1FYNko2Q1JQRSQlQCN0PWcu&amp;lang=es-ES" TargetMode="External"/><Relationship Id="rId2" Type="http://schemas.openxmlformats.org/officeDocument/2006/relationships/hyperlink" Target="https://forms.office.com/pages/responsepage.aspx?id=tyxJGEXvYUWFcQxC5fesB6ZjF0KTCvxMlSbfIl71QxlUMDhRVUgxQjFSWlI1Vk1SQ1FYNko2Q1JQRSQlQCN0PWcu" TargetMode="Externa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forms.office.com/Pages/ResponsePage.aspx?id=tyxJGEXvYUWFcQxC5fesB6ZjF0KTCvxMlSbfIl71QxlUMDhRVUgxQjFSWlI1Vk1SQ1FYNko2Q1JQRSQlQCN0PWcu&amp;lang=zh-Hans" TargetMode="External"/><Relationship Id="rId11" Type="http://schemas.openxmlformats.org/officeDocument/2006/relationships/hyperlink" Target="https://forms.office.com/Pages/ResponsePage.aspx?id=tyxJGEXvYUWFcQxC5fesB6ZjF0KTCvxMlSbfIl71QxlUMDhRVUgxQjFSWlI1Vk1SQ1FYNko2Q1JQRSQlQCN0PWcu&amp;lang=RU" TargetMode="External"/><Relationship Id="rId5" Type="http://schemas.openxmlformats.org/officeDocument/2006/relationships/hyperlink" Target="https://forms.office.com/Pages/ResponsePage.aspx?id=tyxJGEXvYUWFcQxC5fesB6ZjF0KTCvxMlSbfIl71QxlUMDhRVUgxQjFSWlI1Vk1SQ1FYNko2Q1JQRSQlQCN0PWcu&amp;lang=bn-in" TargetMode="External"/><Relationship Id="rId10" Type="http://schemas.openxmlformats.org/officeDocument/2006/relationships/hyperlink" Target="https://forms.office.com/Pages/ResponsePage.aspx?id=tyxJGEXvYUWFcQxC5fesB6ZjF0KTCvxMlSbfIl71QxlUMDhRVUgxQjFSWlI1Vk1SQ1FYNko2Q1JQRSQlQCN0PWcu&amp;lang=KO" TargetMode="External"/><Relationship Id="rId4" Type="http://schemas.openxmlformats.org/officeDocument/2006/relationships/hyperlink" Target="https://forms.office.com/Pages/ResponsePage.aspx?id=tyxJGEXvYUWFcQxC5fesB6ZjF0KTCvxMlSbfIl71QxlUMDhRVUgxQjFSWlI1Vk1SQ1FYNko2Q1JQRSQlQCN0PWcu&amp;lang=AR" TargetMode="External"/><Relationship Id="rId9" Type="http://schemas.openxmlformats.org/officeDocument/2006/relationships/hyperlink" Target="https://forms.office.com/Pages/ResponsePage.aspx?id=tyxJGEXvYUWFcQxC5fesB6ZjF0KTCvxMlSbfIl71QxlUMVVPQ1hPVVo4N0FGMDNXU1NERlEwRTBRMiQlQCN0PWc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forms.office.com/Pages/ResponsePage.aspx?id=tyxJGEXvYUWFcQxC5fesB6ZjF0KTCvxMlSbfIl71QxlURDdOSjdLT1Q4UklMSUUzUllZUEtCVVlWUyQlQCN0PWcu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forms.office.com/Pages/ResponsePage.aspx?id=tyxJGEXvYUWFcQxC5fesB6ZjF0KTCvxMlSbfIl71QxlUQTZMTDBXUVRPMVgwOVNWRzlSNUVETTcxMCQlQCN0PWcu" TargetMode="External"/><Relationship Id="rId3" Type="http://schemas.openxmlformats.org/officeDocument/2006/relationships/hyperlink" Target="https://forms.office.com/Pages/ResponsePage.aspx?id=tyxJGEXvYUWFcQxC5fesB6ZjF0KTCvxMlSbfIl71QxlURDdOSjdLT1Q4UklMSUUzUllZUEtCVVlWUyQlQCN0PWcu&amp;lang=AR" TargetMode="External"/><Relationship Id="rId7" Type="http://schemas.openxmlformats.org/officeDocument/2006/relationships/hyperlink" Target="https://forms.office.com/Pages/ResponsePage.aspx?id=tyxJGEXvYUWFcQxC5fesB6ZjF0KTCvxMlSbfIl71QxlURDdOSjdLT1Q4UklMSUUzUllZUEtCVVlWUyQlQCN0PWcu&amp;lang=fr-FR" TargetMode="External"/><Relationship Id="rId12" Type="http://schemas.openxmlformats.org/officeDocument/2006/relationships/hyperlink" Target="https://forms.office.com/Pages/ResponsePage.aspx?id=tyxJGEXvYUWFcQxC5fesB6ZjF0KTCvxMlSbfIl71QxlURDdOSjdLT1Q4UklMSUUzUllZUEtCVVlWUyQlQCN0PWcu&amp;lang=UR" TargetMode="External"/><Relationship Id="rId2" Type="http://schemas.openxmlformats.org/officeDocument/2006/relationships/hyperlink" Target="https://forms.office.com/pages/responsepage.aspx?id=tyxJGEXvYUWFcQxC5fesB6ZjF0KTCvxMlSbfIl71QxlURDdOSjdLT1Q4UklMSUUzUllZUEtCVVlWUyQlQCN0PWcu" TargetMode="Externa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forms.office.com/Pages/ResponsePage.aspx?id=tyxJGEXvYUWFcQxC5fesB6ZjF0KTCvxMlSbfIl71QxlURDdOSjdLT1Q4UklMSUUzUllZUEtCVVlWUyQlQCN0PWcu&amp;lang=zh-Hant" TargetMode="External"/><Relationship Id="rId11" Type="http://schemas.openxmlformats.org/officeDocument/2006/relationships/hyperlink" Target="https://forms.office.com/Pages/ResponsePage.aspx?id=tyxJGEXvYUWFcQxC5fesB6ZjF0KTCvxMlSbfIl71QxlURDdOSjdLT1Q4UklMSUUzUllZUEtCVVlWUyQlQCN0PWcu&amp;lang=es-ES" TargetMode="External"/><Relationship Id="rId5" Type="http://schemas.openxmlformats.org/officeDocument/2006/relationships/hyperlink" Target="https://forms.office.com/Pages/ResponsePage.aspx?id=tyxJGEXvYUWFcQxC5fesB6ZjF0KTCvxMlSbfIl71QxlURDdOSjdLT1Q4UklMSUUzUllZUEtCVVlWUyQlQCN0PWcu&amp;lang=zh-Hans" TargetMode="External"/><Relationship Id="rId10" Type="http://schemas.openxmlformats.org/officeDocument/2006/relationships/hyperlink" Target="https://forms.office.com/Pages/ResponsePage.aspx?id=tyxJGEXvYUWFcQxC5fesB6ZjF0KTCvxMlSbfIl71QxlURDdOSjdLT1Q4UklMSUUzUllZUEtCVVlWUyQlQCN0PWcu&amp;lang=RU" TargetMode="External"/><Relationship Id="rId4" Type="http://schemas.openxmlformats.org/officeDocument/2006/relationships/hyperlink" Target="https://forms.office.com/Pages/ResponsePage.aspx?id=tyxJGEXvYUWFcQxC5fesB6ZjF0KTCvxMlSbfIl71QxlURDdOSjdLT1Q4UklMSUUzUllZUEtCVVlWUyQlQCN0PWcu&amp;lang=bn-in" TargetMode="External"/><Relationship Id="rId9" Type="http://schemas.openxmlformats.org/officeDocument/2006/relationships/hyperlink" Target="https://forms.office.com/Pages/ResponsePage.aspx?id=tyxJGEXvYUWFcQxC5fesB6ZjF0KTCvxMlSbfIl71QxlURDdOSjdLT1Q4UklMSUUzUllZUEtCVVlWUyQlQCN0PWcu&amp;lang=KO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forms.office.com/Pages/ResponsePage.aspx?id=tyxJGEXvYUWFcQxC5fesB6ZjF0KTCvxMlSbfIl71QxlURDdOSjdLT1Q4UklMSUUzUllZUEtCVVlWUyQlQCN0PWcu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forms.office.com/Pages/ResponsePage.aspx?id=tyxJGEXvYUWFcQxC5fesB6ZjF0KTCvxMlSbfIl71QxlUQlg0T0lDQU1BQVE0N0dSMVRBMjdBVk0yViQlQCN0PWcu&amp;lang=fr-FR" TargetMode="External"/><Relationship Id="rId13" Type="http://schemas.openxmlformats.org/officeDocument/2006/relationships/hyperlink" Target="https://forms.office.com/Pages/ResponsePage.aspx?id=tyxJGEXvYUWFcQxC5fesB6ZjF0KTCvxMlSbfIl71QxlUQlg0T0lDQU1BQVE0N0dSMVRBMjdBVk0yViQlQCN0PWcu&amp;lang=UR" TargetMode="External"/><Relationship Id="rId3" Type="http://schemas.openxmlformats.org/officeDocument/2006/relationships/image" Target="../media/image62.png"/><Relationship Id="rId7" Type="http://schemas.openxmlformats.org/officeDocument/2006/relationships/hyperlink" Target="https://forms.office.com/Pages/ResponsePage.aspx?id=tyxJGEXvYUWFcQxC5fesB6ZjF0KTCvxMlSbfIl71QxlUQlg0T0lDQU1BQVE0N0dSMVRBMjdBVk0yViQlQCN0PWcu&amp;lang=zh-Hant" TargetMode="External"/><Relationship Id="rId12" Type="http://schemas.openxmlformats.org/officeDocument/2006/relationships/hyperlink" Target="https://forms.office.com/Pages/ResponsePage.aspx?id=tyxJGEXvYUWFcQxC5fesB6ZjF0KTCvxMlSbfIl71QxlUQlg0T0lDQU1BQVE0N0dSMVRBMjdBVk0yViQlQCN0PWcu&amp;lang=es-ES" TargetMode="External"/><Relationship Id="rId2" Type="http://schemas.openxmlformats.org/officeDocument/2006/relationships/hyperlink" Target="https://forms.office.com/r/qvj3fJKwhr" TargetMode="Externa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forms.office.com/Pages/ResponsePage.aspx?id=tyxJGEXvYUWFcQxC5fesB6ZjF0KTCvxMlSbfIl71QxlUQlg0T0lDQU1BQVE0N0dSMVRBMjdBVk0yViQlQCN0PWcu&amp;lang=zh-Hans" TargetMode="External"/><Relationship Id="rId11" Type="http://schemas.openxmlformats.org/officeDocument/2006/relationships/hyperlink" Target="https://forms.office.com/Pages/ResponsePage.aspx?id=tyxJGEXvYUWFcQxC5fesB6ZjF0KTCvxMlSbfIl71QxlUQlg0T0lDQU1BQVE0N0dSMVRBMjdBVk0yViQlQCN0PWcu&amp;lang=RU" TargetMode="External"/><Relationship Id="rId5" Type="http://schemas.openxmlformats.org/officeDocument/2006/relationships/hyperlink" Target="https://forms.office.com/Pages/ResponsePage.aspx?id=tyxJGEXvYUWFcQxC5fesB6ZjF0KTCvxMlSbfIl71QxlUQlg0T0lDQU1BQVE0N0dSMVRBMjdBVk0yViQlQCN0PWcu&amp;lang=bn-in" TargetMode="External"/><Relationship Id="rId10" Type="http://schemas.openxmlformats.org/officeDocument/2006/relationships/hyperlink" Target="https://forms.office.com/Pages/ResponsePage.aspx?id=tyxJGEXvYUWFcQxC5fesB6ZjF0KTCvxMlSbfIl71QxlUQlg0T0lDQU1BQVE0N0dSMVRBMjdBVk0yViQlQCN0PWcu&amp;lang=KO" TargetMode="External"/><Relationship Id="rId4" Type="http://schemas.openxmlformats.org/officeDocument/2006/relationships/hyperlink" Target="https://forms.office.com/Pages/ResponsePage.aspx?id=tyxJGEXvYUWFcQxC5fesB6ZjF0KTCvxMlSbfIl71QxlUQlg0T0lDQU1BQVE0N0dSMVRBMjdBVk0yViQlQCN0PWcu&amp;lang=AR" TargetMode="External"/><Relationship Id="rId9" Type="http://schemas.openxmlformats.org/officeDocument/2006/relationships/hyperlink" Target="https://forms.office.com/r/V5HsjBCyt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vimeo.com/828077900?share=copy" TargetMode="External"/><Relationship Id="rId13" Type="http://schemas.openxmlformats.org/officeDocument/2006/relationships/hyperlink" Target="https://vimeo.com/828082319?share=copy" TargetMode="External"/><Relationship Id="rId3" Type="http://schemas.openxmlformats.org/officeDocument/2006/relationships/notesSlide" Target="../notesSlides/notesSlide5.xml"/><Relationship Id="rId7" Type="http://schemas.openxmlformats.org/officeDocument/2006/relationships/hyperlink" Target="https://vimeo.com/828076733?share=copy" TargetMode="External"/><Relationship Id="rId12" Type="http://schemas.openxmlformats.org/officeDocument/2006/relationships/hyperlink" Target="https://vimeo.com/828080656?share=copy" TargetMode="External"/><Relationship Id="rId2" Type="http://schemas.openxmlformats.org/officeDocument/2006/relationships/slideLayout" Target="../slideLayouts/slideLayout22.xml"/><Relationship Id="rId1" Type="http://schemas.openxmlformats.org/officeDocument/2006/relationships/video" Target="https://player.vimeo.com/video/825943302?app_id=122963" TargetMode="External"/><Relationship Id="rId6" Type="http://schemas.openxmlformats.org/officeDocument/2006/relationships/hyperlink" Target="https://vimeo.com/828072973?share=copy" TargetMode="External"/><Relationship Id="rId11" Type="http://schemas.openxmlformats.org/officeDocument/2006/relationships/hyperlink" Target="https://vimeo.com/828074129?share=copy%20(" TargetMode="External"/><Relationship Id="rId5" Type="http://schemas.openxmlformats.org/officeDocument/2006/relationships/hyperlink" Target="https://vimeo.com/828068817?share=copy" TargetMode="External"/><Relationship Id="rId15" Type="http://schemas.openxmlformats.org/officeDocument/2006/relationships/image" Target="../media/image46.jpeg"/><Relationship Id="rId10" Type="http://schemas.openxmlformats.org/officeDocument/2006/relationships/hyperlink" Target="https://vimeo.com/828079897?share=copy" TargetMode="External"/><Relationship Id="rId4" Type="http://schemas.openxmlformats.org/officeDocument/2006/relationships/image" Target="../media/image45.png"/><Relationship Id="rId9" Type="http://schemas.openxmlformats.org/officeDocument/2006/relationships/hyperlink" Target="https://vimeo.com/828078897?share=copy" TargetMode="External"/><Relationship Id="rId14" Type="http://schemas.openxmlformats.org/officeDocument/2006/relationships/hyperlink" Target="https://vimeo.com/828083562?share=cop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hyperlink" Target="http://www.schools.nyc.gov/Hello" TargetMode="Externa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DE53B67-82D8-4A7F-BD3E-3845544C4F8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29300" y="685800"/>
            <a:ext cx="4762500" cy="2438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222D6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NYC Public Schools Speak Your Language</a:t>
            </a:r>
          </a:p>
        </p:txBody>
      </p:sp>
      <p:sp>
        <p:nvSpPr>
          <p:cNvPr id="4" name="Text Box 58">
            <a:extLst>
              <a:ext uri="{FF2B5EF4-FFF2-40B4-BE49-F238E27FC236}">
                <a16:creationId xmlns:a16="http://schemas.microsoft.com/office/drawing/2014/main" id="{B851AB6C-1A22-4CFA-BC78-B2DD802FB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728422"/>
            <a:ext cx="4495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Presented by:</a:t>
            </a:r>
          </a:p>
          <a:p>
            <a:pPr algn="r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Office of Language Access</a:t>
            </a:r>
          </a:p>
          <a:p>
            <a:pPr algn="r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Division of Family, Community, and Student Empowerment</a:t>
            </a:r>
          </a:p>
        </p:txBody>
      </p:sp>
      <p:pic>
        <p:nvPicPr>
          <p:cNvPr id="6" name="Picture 5" descr="A group of rectangular colored rectangles with different languages&#10;&#10;AI-generated content may be incorrect.">
            <a:extLst>
              <a:ext uri="{FF2B5EF4-FFF2-40B4-BE49-F238E27FC236}">
                <a16:creationId xmlns:a16="http://schemas.microsoft.com/office/drawing/2014/main" id="{2908FB3B-2304-405A-7AF4-C0EB0F214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04800"/>
            <a:ext cx="2762614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E29DA-71CA-7AD9-8664-191D6C2DA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4D731-8982-A6C3-5E7D-2A59D874A7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19776CDA-7B66-4F7E-920C-564B34BD20D2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10</a:t>
            </a:fld>
            <a:endParaRPr lang="en-US" sz="1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A3F49B-A95C-BC23-4B94-310DF89BD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727" y="1456818"/>
            <a:ext cx="5898338" cy="207666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BFB14D2-8430-E53D-A1B3-0F34F3E9777D}"/>
              </a:ext>
            </a:extLst>
          </p:cNvPr>
          <p:cNvGrpSpPr/>
          <p:nvPr/>
        </p:nvGrpSpPr>
        <p:grpSpPr>
          <a:xfrm>
            <a:off x="5766727" y="3728307"/>
            <a:ext cx="5899927" cy="3040385"/>
            <a:chOff x="5455692" y="4051309"/>
            <a:chExt cx="5909880" cy="27023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9C3B02F-CC1A-C586-941E-0E91CA44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5692" y="4051309"/>
              <a:ext cx="5909880" cy="1945849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6" name="Picture 5" descr="A cartoon of a hand holding a pen and a cellphone&#10;&#10;AI-generated content may be incorrect.">
              <a:extLst>
                <a:ext uri="{FF2B5EF4-FFF2-40B4-BE49-F238E27FC236}">
                  <a16:creationId xmlns:a16="http://schemas.microsoft.com/office/drawing/2014/main" id="{1C0E3F83-916F-73F2-328B-B508BB8C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115" y="5855935"/>
              <a:ext cx="897697" cy="89769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E1562B-BBF6-366F-A39B-4A66248A5D5C}"/>
                </a:ext>
              </a:extLst>
            </p:cNvPr>
            <p:cNvSpPr txBox="1"/>
            <p:nvPr/>
          </p:nvSpPr>
          <p:spPr>
            <a:xfrm>
              <a:off x="6431761" y="6228021"/>
              <a:ext cx="4766958" cy="3009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  <a:latin typeface="Arial"/>
                  <a:ea typeface="ＭＳ Ｐゴシック"/>
                  <a:cs typeface="Arial"/>
                </a:rPr>
                <a:t>Don't see your language? Write it in! </a:t>
              </a:r>
              <a:endParaRPr lang="en-US" sz="1600">
                <a:solidFill>
                  <a:srgbClr val="FF0000"/>
                </a:solidFill>
                <a:cs typeface="Arial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788BDBE-545A-1E0B-21D1-A678DF8D212B}"/>
                </a:ext>
              </a:extLst>
            </p:cNvPr>
            <p:cNvSpPr/>
            <p:nvPr/>
          </p:nvSpPr>
          <p:spPr bwMode="auto">
            <a:xfrm>
              <a:off x="5504206" y="5624602"/>
              <a:ext cx="920297" cy="28740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F4A8C5-97C6-7E6B-104C-F16FC26069F5}"/>
              </a:ext>
            </a:extLst>
          </p:cNvPr>
          <p:cNvSpPr txBox="1"/>
          <p:nvPr/>
        </p:nvSpPr>
        <p:spPr>
          <a:xfrm>
            <a:off x="513561" y="1453917"/>
            <a:ext cx="5055175" cy="43242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-457200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latin typeface="Arial"/>
                <a:ea typeface="ＭＳ Ｐゴシック"/>
                <a:cs typeface="Arial"/>
              </a:rPr>
              <a:t>The </a:t>
            </a:r>
            <a:r>
              <a:rPr lang="en-US" sz="1700" b="1" dirty="0">
                <a:latin typeface="Arial"/>
                <a:ea typeface="ＭＳ Ｐゴシック"/>
                <a:cs typeface="Arial"/>
              </a:rPr>
              <a:t>Language Access for NYCPS Families</a:t>
            </a:r>
            <a:r>
              <a:rPr lang="en-US" sz="1700" dirty="0">
                <a:latin typeface="Arial"/>
                <a:ea typeface="ＭＳ Ｐゴシック"/>
                <a:cs typeface="Arial"/>
              </a:rPr>
              <a:t> brochure advise families of the availability of language assistance services. Request one at your school!</a:t>
            </a:r>
          </a:p>
          <a:p>
            <a:pPr indent="-457200">
              <a:spcBef>
                <a:spcPts val="0"/>
              </a:spcBef>
              <a:spcAft>
                <a:spcPts val="0"/>
              </a:spcAft>
            </a:pPr>
            <a:endParaRPr lang="en-US" sz="1700" dirty="0">
              <a:latin typeface="Arial"/>
              <a:ea typeface="ＭＳ Ｐゴシック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63C7"/>
                </a:solidFill>
                <a:latin typeface="Arial"/>
                <a:ea typeface="ＭＳ Ｐゴシック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Language Access for NYCPS Families Brochure</a:t>
            </a:r>
            <a:endParaRPr lang="en-US" sz="1700" b="1" dirty="0">
              <a:solidFill>
                <a:srgbClr val="0063C7"/>
              </a:solidFill>
              <a:latin typeface="Arial"/>
              <a:ea typeface="ＭＳ Ｐゴシック"/>
              <a:cs typeface="Arial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700" b="1" dirty="0">
              <a:solidFill>
                <a:srgbClr val="0063C7"/>
              </a:solidFill>
              <a:latin typeface="Arial"/>
              <a:ea typeface="ＭＳ Ｐゴシック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solidFill>
                  <a:srgbClr val="333333"/>
                </a:solidFill>
                <a:latin typeface="Arial"/>
                <a:ea typeface="ＭＳ Ｐゴシック"/>
                <a:cs typeface="Arial"/>
              </a:rPr>
              <a:t>You may also printout language-specific "</a:t>
            </a:r>
            <a:r>
              <a:rPr lang="en-US" sz="1700" i="1" dirty="0">
                <a:solidFill>
                  <a:srgbClr val="333333"/>
                </a:solidFill>
                <a:latin typeface="Arial"/>
                <a:ea typeface="ＭＳ Ｐゴシック"/>
                <a:cs typeface="Arial"/>
              </a:rPr>
              <a:t>I Speak</a:t>
            </a:r>
            <a:r>
              <a:rPr lang="en-US" sz="1700" dirty="0">
                <a:solidFill>
                  <a:srgbClr val="333333"/>
                </a:solidFill>
                <a:latin typeface="Arial"/>
                <a:ea typeface="ＭＳ Ｐゴシック"/>
                <a:cs typeface="Arial"/>
              </a:rPr>
              <a:t>" cards to request language assistance services when communicating with NYCPS staff. </a:t>
            </a:r>
            <a:endParaRPr lang="en-US" sz="1700" dirty="0">
              <a:solidFill>
                <a:srgbClr val="0F151C"/>
              </a:solidFill>
              <a:latin typeface="Arial"/>
              <a:ea typeface="ＭＳ Ｐゴシック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700" dirty="0">
              <a:solidFill>
                <a:srgbClr val="333333"/>
              </a:solidFill>
              <a:latin typeface="Arial"/>
              <a:ea typeface="ＭＳ Ｐゴシック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63C7"/>
                </a:solidFill>
                <a:latin typeface="Arial"/>
                <a:ea typeface="ＭＳ Ｐゴシック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Albanian</a:t>
            </a:r>
            <a:r>
              <a:rPr lang="en-US" sz="1700" b="1" dirty="0">
                <a:latin typeface="Arial"/>
                <a:ea typeface="ＭＳ Ｐゴシック"/>
                <a:cs typeface="Arial"/>
              </a:rPr>
              <a:t> | </a:t>
            </a:r>
            <a:r>
              <a:rPr lang="en-US" sz="1700" b="1" dirty="0">
                <a:solidFill>
                  <a:srgbClr val="0063C7"/>
                </a:solidFill>
                <a:latin typeface="Arial"/>
                <a:ea typeface="ＭＳ Ｐゴシック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Arabic</a:t>
            </a:r>
            <a:r>
              <a:rPr lang="en-US" sz="1800" b="1" dirty="0">
                <a:latin typeface="Arial"/>
                <a:ea typeface="ＭＳ Ｐゴシック"/>
                <a:cs typeface="Arial"/>
              </a:rPr>
              <a:t> | </a:t>
            </a:r>
            <a:r>
              <a:rPr lang="en-US" sz="1700" b="1" dirty="0">
                <a:solidFill>
                  <a:srgbClr val="0063C7"/>
                </a:solidFill>
                <a:latin typeface="Arial"/>
                <a:ea typeface="ＭＳ Ｐゴシック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Bangla</a:t>
            </a:r>
            <a:r>
              <a:rPr lang="en-US" sz="1800" b="1" dirty="0">
                <a:latin typeface="Arial"/>
                <a:ea typeface="ＭＳ Ｐゴシック"/>
                <a:cs typeface="Arial"/>
              </a:rPr>
              <a:t> | </a:t>
            </a:r>
            <a:r>
              <a:rPr lang="en-US" sz="1700" b="1" dirty="0">
                <a:solidFill>
                  <a:srgbClr val="0063C7"/>
                </a:solidFill>
                <a:latin typeface="Arial"/>
                <a:ea typeface="ＭＳ Ｐゴシック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Cantonese</a:t>
            </a:r>
            <a:r>
              <a:rPr lang="en-US" sz="1800" b="1" dirty="0">
                <a:latin typeface="Arial"/>
                <a:ea typeface="ＭＳ Ｐゴシック"/>
                <a:cs typeface="Arial"/>
              </a:rPr>
              <a:t> | </a:t>
            </a:r>
            <a:r>
              <a:rPr lang="en-US" sz="1700" b="1" dirty="0">
                <a:solidFill>
                  <a:srgbClr val="0063C7"/>
                </a:solidFill>
                <a:latin typeface="Arial"/>
                <a:ea typeface="ＭＳ Ｐゴシック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French</a:t>
            </a:r>
            <a:r>
              <a:rPr lang="en-US" sz="1800" b="1" dirty="0">
                <a:latin typeface="Arial"/>
                <a:ea typeface="ＭＳ Ｐゴシック"/>
                <a:cs typeface="Arial"/>
              </a:rPr>
              <a:t> | </a:t>
            </a:r>
            <a:r>
              <a:rPr lang="en-US" sz="1700" b="1" dirty="0">
                <a:solidFill>
                  <a:srgbClr val="0063C7"/>
                </a:solidFill>
                <a:latin typeface="Arial"/>
                <a:ea typeface="ＭＳ Ｐゴシック"/>
                <a:cs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Haitian</a:t>
            </a:r>
            <a:r>
              <a:rPr lang="en-US" sz="1800" b="1" dirty="0">
                <a:latin typeface="Arial"/>
                <a:ea typeface="ＭＳ Ｐゴシック"/>
                <a:cs typeface="Arial"/>
                <a:hlinkClick r:id="rId12"/>
              </a:rPr>
              <a:t> </a:t>
            </a:r>
            <a:r>
              <a:rPr lang="en-US" sz="1700" b="1" dirty="0">
                <a:solidFill>
                  <a:srgbClr val="0063C7"/>
                </a:solidFill>
                <a:latin typeface="Arial"/>
                <a:ea typeface="ＭＳ Ｐゴシック"/>
                <a:cs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Creole</a:t>
            </a:r>
            <a:r>
              <a:rPr lang="en-US" sz="1800" b="1" dirty="0">
                <a:latin typeface="Arial"/>
                <a:ea typeface="ＭＳ Ｐゴシック"/>
                <a:cs typeface="Arial"/>
              </a:rPr>
              <a:t> | </a:t>
            </a:r>
            <a:r>
              <a:rPr lang="en-US" sz="1700" b="1" dirty="0">
                <a:solidFill>
                  <a:srgbClr val="0063C7"/>
                </a:solidFill>
                <a:latin typeface="Arial"/>
                <a:ea typeface="ＭＳ Ｐゴシック"/>
                <a:cs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Korean</a:t>
            </a:r>
            <a:r>
              <a:rPr lang="en-US" sz="1800" b="1" dirty="0">
                <a:latin typeface="Arial"/>
                <a:ea typeface="ＭＳ Ｐゴシック"/>
                <a:cs typeface="Arial"/>
              </a:rPr>
              <a:t> | </a:t>
            </a:r>
            <a:r>
              <a:rPr lang="en-US" sz="1700" b="1" dirty="0">
                <a:solidFill>
                  <a:srgbClr val="0063C7"/>
                </a:solidFill>
                <a:latin typeface="Arial"/>
                <a:ea typeface="ＭＳ Ｐゴシック"/>
                <a:cs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Mandarin</a:t>
            </a:r>
            <a:r>
              <a:rPr lang="en-US" sz="1800" b="1" dirty="0">
                <a:latin typeface="Arial"/>
                <a:ea typeface="ＭＳ Ｐゴシック"/>
                <a:cs typeface="Arial"/>
              </a:rPr>
              <a:t> | </a:t>
            </a:r>
            <a:r>
              <a:rPr lang="en-US" sz="1700" b="1" dirty="0">
                <a:solidFill>
                  <a:srgbClr val="0063C7"/>
                </a:solidFill>
                <a:latin typeface="Arial"/>
                <a:ea typeface="ＭＳ Ｐゴシック"/>
                <a:cs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Russian</a:t>
            </a:r>
            <a:r>
              <a:rPr lang="en-US" sz="1800" b="1" dirty="0">
                <a:latin typeface="Arial"/>
                <a:ea typeface="ＭＳ Ｐゴシック"/>
                <a:cs typeface="Arial"/>
              </a:rPr>
              <a:t> | </a:t>
            </a:r>
            <a:r>
              <a:rPr lang="en-US" sz="1700" b="1" dirty="0">
                <a:solidFill>
                  <a:srgbClr val="0063C7"/>
                </a:solidFill>
                <a:latin typeface="Arial"/>
                <a:ea typeface="ＭＳ Ｐゴシック"/>
                <a:cs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Spanish</a:t>
            </a:r>
            <a:r>
              <a:rPr lang="en-US" sz="1800" b="1" dirty="0">
                <a:latin typeface="Arial"/>
                <a:ea typeface="ＭＳ Ｐゴシック"/>
                <a:cs typeface="Arial"/>
              </a:rPr>
              <a:t> | </a:t>
            </a:r>
            <a:r>
              <a:rPr lang="en-US" sz="1700" b="1" dirty="0">
                <a:solidFill>
                  <a:srgbClr val="0063C7"/>
                </a:solidFill>
                <a:latin typeface="Arial"/>
                <a:ea typeface="ＭＳ Ｐゴシック"/>
                <a:cs typeface="Arial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Ukrainian</a:t>
            </a:r>
            <a:r>
              <a:rPr lang="en-US" sz="1800" b="1" dirty="0">
                <a:latin typeface="Arial"/>
                <a:ea typeface="ＭＳ Ｐゴシック"/>
                <a:cs typeface="Arial"/>
              </a:rPr>
              <a:t> | </a:t>
            </a:r>
            <a:r>
              <a:rPr lang="en-US" sz="1700" b="1" dirty="0">
                <a:solidFill>
                  <a:srgbClr val="0063C7"/>
                </a:solidFill>
                <a:latin typeface="Arial"/>
                <a:ea typeface="ＭＳ Ｐゴシック"/>
                <a:cs typeface="Arial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Urdu</a:t>
            </a:r>
            <a:r>
              <a:rPr lang="en-US" sz="1800" b="1" dirty="0">
                <a:latin typeface="Arial"/>
                <a:ea typeface="ＭＳ Ｐゴシック"/>
                <a:cs typeface="Arial"/>
              </a:rPr>
              <a:t> | </a:t>
            </a:r>
            <a:r>
              <a:rPr lang="en-US" sz="1700" b="1" dirty="0">
                <a:solidFill>
                  <a:srgbClr val="0063C7"/>
                </a:solidFill>
                <a:latin typeface="Arial"/>
                <a:ea typeface="ＭＳ Ｐゴシック"/>
                <a:cs typeface="Arial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Uzbek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700" dirty="0">
              <a:solidFill>
                <a:srgbClr val="0F151C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62B36CAA-E92B-B382-0171-766BAE3AF369}"/>
              </a:ext>
            </a:extLst>
          </p:cNvPr>
          <p:cNvSpPr txBox="1">
            <a:spLocks/>
          </p:cNvSpPr>
          <p:nvPr/>
        </p:nvSpPr>
        <p:spPr bwMode="auto">
          <a:xfrm>
            <a:off x="508000" y="396899"/>
            <a:ext cx="103632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kern="1200">
                <a:latin typeface="Arial"/>
                <a:ea typeface="ＭＳ Ｐゴシック"/>
                <a:cs typeface="Arial"/>
              </a:rPr>
              <a:t>Helpful Resources</a:t>
            </a:r>
          </a:p>
        </p:txBody>
      </p:sp>
    </p:spTree>
    <p:extLst>
      <p:ext uri="{BB962C8B-B14F-4D97-AF65-F5344CB8AC3E}">
        <p14:creationId xmlns:p14="http://schemas.microsoft.com/office/powerpoint/2010/main" val="19532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105DC49-CED2-41C1-B5F9-F709599C7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How to Request Language Services</a:t>
            </a:r>
            <a:endParaRPr lang="en-US" b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28D9F-1AE2-3D66-B0EF-0AB0E9F09C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19776CDA-7B66-4F7E-920C-564B34BD20D2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11</a:t>
            </a:fld>
            <a:endParaRPr 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9CE76-F35A-D567-7717-778580D71DB2}"/>
              </a:ext>
            </a:extLst>
          </p:cNvPr>
          <p:cNvSpPr txBox="1"/>
          <p:nvPr/>
        </p:nvSpPr>
        <p:spPr>
          <a:xfrm>
            <a:off x="6793386" y="1576512"/>
            <a:ext cx="5202265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AutoNum type="arabicPeriod"/>
            </a:pPr>
            <a:r>
              <a:rPr lang="en-US" sz="1800">
                <a:solidFill>
                  <a:srgbClr val="0F151C"/>
                </a:solidFill>
                <a:latin typeface="Arial"/>
                <a:ea typeface="ＭＳ Ｐゴシック"/>
                <a:cs typeface="Arial"/>
              </a:rPr>
              <a:t>Parents should </a:t>
            </a:r>
            <a:r>
              <a:rPr lang="en-US" sz="1800" b="1">
                <a:solidFill>
                  <a:srgbClr val="0F151C"/>
                </a:solidFill>
                <a:latin typeface="Arial"/>
                <a:ea typeface="ＭＳ Ｐゴシック"/>
                <a:cs typeface="Arial"/>
              </a:rPr>
              <a:t>first</a:t>
            </a:r>
            <a:r>
              <a:rPr lang="en-US" sz="1800">
                <a:solidFill>
                  <a:srgbClr val="0F151C"/>
                </a:solidFill>
                <a:latin typeface="Arial"/>
                <a:ea typeface="ＭＳ Ｐゴシック"/>
                <a:cs typeface="Arial"/>
              </a:rPr>
              <a:t> contact their student's school for language assistance services</a:t>
            </a:r>
            <a:r>
              <a:rPr lang="en-US" sz="1800">
                <a:latin typeface="+mn-lt"/>
                <a:ea typeface="ＭＳ Ｐゴシック"/>
              </a:rPr>
              <a:t>.</a:t>
            </a:r>
            <a:endParaRPr lang="en-US"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1800">
              <a:ea typeface="ＭＳ Ｐゴシック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>
                <a:latin typeface="Arial"/>
                <a:ea typeface="ＭＳ Ｐゴシック"/>
                <a:cs typeface="Arial"/>
              </a:rPr>
              <a:t>All requests submitted via the Translation and Interpretation Services Request Form will be forwarded to your student's school or program.</a:t>
            </a:r>
          </a:p>
          <a:p>
            <a:pPr marL="457200" indent="-457200">
              <a:buFont typeface="+mj-lt"/>
              <a:buAutoNum type="arabicPeriod"/>
            </a:pPr>
            <a:endParaRPr lang="en-US" sz="1800">
              <a:latin typeface="+mn-lt"/>
              <a:ea typeface="ＭＳ Ｐゴシック"/>
            </a:endParaRPr>
          </a:p>
          <a:p>
            <a:pPr marL="854075" lvl="2"/>
            <a:endParaRPr lang="en-US" sz="1800">
              <a:latin typeface="+mn-lt"/>
              <a:cs typeface="Arial"/>
            </a:endParaRPr>
          </a:p>
          <a:p>
            <a:endParaRPr lang="en-US" sz="1800">
              <a:latin typeface="+mn-lt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76BF6F-1E0D-4CCD-8C33-5E00C0C3F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792" y="3663701"/>
            <a:ext cx="1648408" cy="1648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1986E5-8F4B-C727-CE8A-9236371B04A5}"/>
              </a:ext>
            </a:extLst>
          </p:cNvPr>
          <p:cNvSpPr txBox="1"/>
          <p:nvPr/>
        </p:nvSpPr>
        <p:spPr>
          <a:xfrm>
            <a:off x="8298937" y="5401409"/>
            <a:ext cx="258919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u="sng">
                <a:latin typeface="Calibri"/>
                <a:ea typeface="Calibri"/>
                <a:cs typeface="Calibri"/>
                <a:hlinkClick r:id="rId3"/>
              </a:rPr>
              <a:t>tinyurl.com/TI-Request</a:t>
            </a:r>
            <a:endParaRPr lang="en-US" sz="1600"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60CD89-739A-E240-5EA3-B80E4840288C}"/>
              </a:ext>
            </a:extLst>
          </p:cNvPr>
          <p:cNvSpPr/>
          <p:nvPr/>
        </p:nvSpPr>
        <p:spPr bwMode="auto">
          <a:xfrm>
            <a:off x="8612155" y="3544077"/>
            <a:ext cx="1856792" cy="1841255"/>
          </a:xfrm>
          <a:prstGeom prst="rect">
            <a:avLst/>
          </a:prstGeom>
          <a:noFill/>
          <a:ln w="57150" cap="flat" cmpd="sng" algn="ctr">
            <a:solidFill>
              <a:srgbClr val="EEB31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9" name="Picture 8" descr="A green screen with white text&#10;&#10;AI-generated content may be incorrect.">
            <a:extLst>
              <a:ext uri="{FF2B5EF4-FFF2-40B4-BE49-F238E27FC236}">
                <a16:creationId xmlns:a16="http://schemas.microsoft.com/office/drawing/2014/main" id="{D7AA930A-72B5-3488-5826-DE8FEDFE0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50" y="1420678"/>
            <a:ext cx="6444636" cy="467532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AA9DD3-4C6C-7538-BBB9-9A935EC4BF27}"/>
              </a:ext>
            </a:extLst>
          </p:cNvPr>
          <p:cNvSpPr/>
          <p:nvPr/>
        </p:nvSpPr>
        <p:spPr bwMode="auto">
          <a:xfrm>
            <a:off x="4949174" y="1449873"/>
            <a:ext cx="1511165" cy="253278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293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9B2D05-7344-1E2F-13D5-BCA160177F95}"/>
              </a:ext>
            </a:extLst>
          </p:cNvPr>
          <p:cNvSpPr txBox="1"/>
          <p:nvPr/>
        </p:nvSpPr>
        <p:spPr>
          <a:xfrm>
            <a:off x="408449" y="1395750"/>
            <a:ext cx="11457517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0" i="0" dirty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Families may request language assistance services at the student's school at any time!</a:t>
            </a:r>
            <a:r>
              <a:rPr lang="en-US" sz="1800" dirty="0">
                <a:solidFill>
                  <a:srgbClr val="333333"/>
                </a:solidFill>
                <a:latin typeface="+mn-lt"/>
                <a:ea typeface="ＭＳ Ｐゴシック"/>
              </a:rPr>
              <a:t> Ask the parent coordinator, principal, or 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complete the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ＭＳ Ｐゴシック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Translation and Interpretation Services Request Form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n-lt"/>
                <a:ea typeface="ＭＳ Ｐゴシック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to request these services.</a:t>
            </a:r>
            <a:r>
              <a:rPr lang="en-US" sz="1800" dirty="0">
                <a:solidFill>
                  <a:srgbClr val="333333"/>
                </a:solidFill>
                <a:latin typeface="+mn-lt"/>
                <a:ea typeface="ＭＳ Ｐゴシック"/>
              </a:rPr>
              <a:t> </a:t>
            </a:r>
          </a:p>
          <a:p>
            <a:endParaRPr lang="en-US" sz="1800" dirty="0">
              <a:solidFill>
                <a:srgbClr val="333333"/>
              </a:solidFill>
              <a:latin typeface="+mn-lt"/>
              <a:ea typeface="ＭＳ Ｐゴシック"/>
            </a:endParaRPr>
          </a:p>
          <a:p>
            <a:r>
              <a:rPr lang="en-US" sz="1800" dirty="0">
                <a:solidFill>
                  <a:srgbClr val="333333"/>
                </a:solidFill>
                <a:latin typeface="+mn-lt"/>
                <a:ea typeface="ＭＳ Ｐゴシック"/>
              </a:rPr>
              <a:t>The NYC Public Schools’ Office of Language Access (OLA) will forward your request 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to the appropriate school, office or Committee on Special Education (CSE).</a:t>
            </a:r>
            <a:endParaRPr lang="en-US" sz="1800" b="0" i="0" dirty="0">
              <a:solidFill>
                <a:srgbClr val="333333"/>
              </a:solidFill>
              <a:effectLst/>
              <a:latin typeface="+mn-lt"/>
              <a:ea typeface="ＭＳ Ｐゴシック"/>
              <a:cs typeface="Arial"/>
            </a:endParaRPr>
          </a:p>
          <a:p>
            <a:pPr algn="l"/>
            <a:endParaRPr lang="en-US" sz="1800" b="0" i="0" dirty="0">
              <a:solidFill>
                <a:srgbClr val="333333"/>
              </a:solidFill>
              <a:effectLst/>
              <a:latin typeface="+mn-lt"/>
              <a:cs typeface="Arial"/>
            </a:endParaRPr>
          </a:p>
          <a:p>
            <a:pPr algn="l"/>
            <a:r>
              <a:rPr lang="en-US" sz="1800" b="0" i="0" dirty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The </a:t>
            </a:r>
            <a:r>
              <a:rPr lang="en-US" sz="1800" b="0" i="1" dirty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Translation and Interpretation Services Request </a:t>
            </a:r>
            <a:r>
              <a:rPr lang="en-US" sz="1800" i="1" dirty="0">
                <a:solidFill>
                  <a:srgbClr val="333333"/>
                </a:solidFill>
                <a:latin typeface="+mn-lt"/>
                <a:ea typeface="ＭＳ Ｐゴシック"/>
              </a:rPr>
              <a:t>Form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 is available in the following languages:</a:t>
            </a:r>
            <a:endParaRPr lang="en-US" sz="1800" b="0" i="0" dirty="0">
              <a:solidFill>
                <a:srgbClr val="333333"/>
              </a:solidFill>
              <a:effectLst/>
              <a:latin typeface="+mn-lt"/>
              <a:ea typeface="ＭＳ Ｐゴシック"/>
              <a:cs typeface="Arial"/>
            </a:endParaRPr>
          </a:p>
          <a:p>
            <a:endParaRPr lang="en-US" sz="1800" b="1" dirty="0">
              <a:solidFill>
                <a:schemeClr val="accent6">
                  <a:lumMod val="75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r>
              <a:rPr lang="en-US" sz="18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Arabic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Bangla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Chinese (Simplified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|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 </a:t>
            </a:r>
            <a:r>
              <a:rPr lang="en-US" sz="18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Chinese (Traditional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|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 </a:t>
            </a:r>
            <a:r>
              <a:rPr lang="en-US" sz="18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French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Haitian Creole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 | </a:t>
            </a:r>
            <a:r>
              <a:rPr lang="en-US" sz="18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Korean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Russian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Spanish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Urdu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Coming</a:t>
            </a:r>
            <a:r>
              <a:rPr lang="en-US" sz="18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Soon: Albanian, Ukrainian, and Uzbek</a:t>
            </a:r>
            <a:endParaRPr lang="en-US" dirty="0">
              <a:solidFill>
                <a:schemeClr val="accent6">
                  <a:lumMod val="75000"/>
                </a:schemeClr>
              </a:solidFill>
              <a:cs typeface="Arial"/>
            </a:endParaRPr>
          </a:p>
          <a:p>
            <a:endParaRPr lang="en-US" sz="1800" b="1" dirty="0">
              <a:solidFill>
                <a:schemeClr val="accent6">
                  <a:lumMod val="75000"/>
                </a:schemeClr>
              </a:solidFill>
              <a:latin typeface="+mn-lt"/>
              <a:ea typeface="ＭＳ Ｐゴシック"/>
              <a:cs typeface="Arial"/>
            </a:endParaRPr>
          </a:p>
          <a:p>
            <a:r>
              <a:rPr lang="en-US" sz="1800" dirty="0">
                <a:solidFill>
                  <a:srgbClr val="333333"/>
                </a:solidFill>
                <a:latin typeface="+mn-lt"/>
                <a:ea typeface="ＭＳ Ｐゴシック"/>
              </a:rPr>
              <a:t>Families can also call 311 to make a request for language assistance services. Interpretation, over-the-phone, is available in over 200 languages.</a:t>
            </a:r>
            <a:endParaRPr lang="en-US" sz="1800" dirty="0">
              <a:solidFill>
                <a:srgbClr val="333333"/>
              </a:solidFill>
              <a:latin typeface="+mn-lt"/>
              <a:ea typeface="ＭＳ Ｐゴシック"/>
              <a:cs typeface="Arial"/>
            </a:endParaRPr>
          </a:p>
          <a:p>
            <a:endParaRPr lang="en-US" sz="1800" b="1" dirty="0">
              <a:solidFill>
                <a:schemeClr val="accent6">
                  <a:lumMod val="75000"/>
                </a:schemeClr>
              </a:solidFill>
              <a:latin typeface="+mn-lt"/>
              <a:ea typeface="ＭＳ Ｐゴシック"/>
              <a:cs typeface="Arial"/>
            </a:endParaRPr>
          </a:p>
          <a:p>
            <a:r>
              <a:rPr lang="en-US" sz="1800" b="1" dirty="0">
                <a:solidFill>
                  <a:srgbClr val="333333"/>
                </a:solidFill>
                <a:latin typeface="+mn-lt"/>
                <a:ea typeface="ＭＳ Ｐゴシック"/>
              </a:rPr>
              <a:t>Please note</a:t>
            </a:r>
            <a:r>
              <a:rPr lang="en-US" sz="1800" dirty="0">
                <a:solidFill>
                  <a:srgbClr val="333333"/>
                </a:solidFill>
                <a:latin typeface="+mn-lt"/>
                <a:ea typeface="ＭＳ Ｐゴシック"/>
              </a:rPr>
              <a:t>: Language assistance services may vary depending on the school or program the student attends. </a:t>
            </a:r>
            <a:endParaRPr lang="en-US" sz="1800" dirty="0"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880AC-D865-C9CB-4238-9240A6670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49" y="432807"/>
            <a:ext cx="10363200" cy="800100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How to Request Language Services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B383F-32AC-39A1-0F95-D0DA6E6AAC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90AF6-C8F3-4810-A3CA-9E413665CE10}" type="slidenum">
              <a:rPr lang="en-US" smtClean="0"/>
              <a:pPr>
                <a:defRPr/>
              </a:pPr>
              <a:t>12</a:t>
            </a:fld>
            <a:endParaRPr lang="en-US" sz="1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F8478E-258F-59B6-CFD1-C0F4DE946D9F}"/>
              </a:ext>
            </a:extLst>
          </p:cNvPr>
          <p:cNvSpPr/>
          <p:nvPr/>
        </p:nvSpPr>
        <p:spPr bwMode="auto">
          <a:xfrm>
            <a:off x="4273889" y="1395750"/>
            <a:ext cx="6089311" cy="90970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849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A179FC-3615-5C7C-5781-B13D041DFF38}"/>
              </a:ext>
            </a:extLst>
          </p:cNvPr>
          <p:cNvSpPr txBox="1"/>
          <p:nvPr/>
        </p:nvSpPr>
        <p:spPr>
          <a:xfrm>
            <a:off x="586511" y="2432499"/>
            <a:ext cx="6758462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0" i="0">
                <a:effectLst/>
                <a:latin typeface="+mn-lt"/>
                <a:ea typeface="ＭＳ Ｐゴシック"/>
              </a:rPr>
              <a:t>For American Sign Language interpreting services, please visit </a:t>
            </a:r>
            <a:r>
              <a:rPr lang="en-US" sz="1800" b="1" i="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ＭＳ Ｐゴシック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NYCPS Office of Sign Language Interpreting Services</a:t>
            </a:r>
            <a:r>
              <a:rPr lang="en-US" sz="1800" b="1" i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ＭＳ Ｐゴシック"/>
              </a:rPr>
              <a:t>. </a:t>
            </a:r>
            <a:r>
              <a:rPr lang="en-US" sz="1800" b="0" i="0">
                <a:effectLst/>
                <a:latin typeface="+mn-lt"/>
                <a:ea typeface="ＭＳ Ｐゴシック"/>
              </a:rPr>
              <a:t>You may also contact the Office of Sign Language Interpreting Services at </a:t>
            </a:r>
            <a:r>
              <a:rPr lang="en-US" sz="1800" b="1" i="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ＭＳ Ｐゴシック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oslis@schools.nyc.gov</a:t>
            </a:r>
            <a:r>
              <a:rPr lang="en-US" sz="1800" b="0" i="0">
                <a:effectLst/>
                <a:latin typeface="+mn-lt"/>
                <a:ea typeface="ＭＳ Ｐゴシック"/>
              </a:rPr>
              <a:t>,  or by calling 212-802-1500 x7201 or via video phone at 646-770-1840. </a:t>
            </a:r>
            <a:endParaRPr lang="en-US" sz="1800" b="1" i="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+mn-lt"/>
              <a:ea typeface="ＭＳ Ｐゴシック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56307-5867-DD9D-4B3B-28F62546CB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90AF6-C8F3-4810-A3CA-9E413665CE10}" type="slidenum">
              <a:rPr lang="en-US" smtClean="0"/>
              <a:pPr>
                <a:defRPr/>
              </a:pPr>
              <a:t>13</a:t>
            </a:fld>
            <a:endParaRPr lang="en-US" sz="14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C148040-0B45-80C5-08C7-B1E74BB83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495300"/>
            <a:ext cx="10363200" cy="80010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How to Request Sign Language Interpreting Services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84B337-F76E-378A-F597-25292F3E446A}"/>
              </a:ext>
            </a:extLst>
          </p:cNvPr>
          <p:cNvSpPr txBox="1"/>
          <p:nvPr/>
        </p:nvSpPr>
        <p:spPr>
          <a:xfrm>
            <a:off x="7762143" y="4779349"/>
            <a:ext cx="3755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Need Sign Language?                        See a school staff member for assistance.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F929D6-D8B8-B854-A7AA-1DD530BDE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831" y="1741224"/>
            <a:ext cx="3356788" cy="335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5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105DC49-CED2-41C1-B5F9-F709599C7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How to Connect with Us</a:t>
            </a:r>
            <a:endParaRPr lang="en-US" b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28D9F-1AE2-3D66-B0EF-0AB0E9F09C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19776CDA-7B66-4F7E-920C-564B34BD20D2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14</a:t>
            </a:fld>
            <a:endParaRPr 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407A5C-0E78-DA79-0A89-7B19D29D2CC4}"/>
              </a:ext>
            </a:extLst>
          </p:cNvPr>
          <p:cNvSpPr txBox="1"/>
          <p:nvPr/>
        </p:nvSpPr>
        <p:spPr>
          <a:xfrm>
            <a:off x="6944594" y="1446509"/>
            <a:ext cx="502888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1">
                <a:latin typeface="+mn-lt"/>
                <a:ea typeface="ＭＳ Ｐゴシック"/>
              </a:rPr>
              <a:t>Do you have additional questions about NYCPS' language assistance services?</a:t>
            </a:r>
            <a:endParaRPr lang="en-US" sz="1800" b="1">
              <a:latin typeface="+mn-lt"/>
              <a:ea typeface="ＭＳ Ｐゴシック"/>
              <a:cs typeface="Arial"/>
            </a:endParaRPr>
          </a:p>
          <a:p>
            <a:endParaRPr lang="en-US" sz="1800" b="1">
              <a:latin typeface="+mn-lt"/>
              <a:cs typeface="Arial"/>
            </a:endParaRPr>
          </a:p>
          <a:p>
            <a:pPr marL="457200" indent="-457200">
              <a:buFont typeface="+mj-lt"/>
              <a:buChar char="•"/>
            </a:pPr>
            <a:r>
              <a:rPr lang="en-US" sz="1800">
                <a:latin typeface="+mn-lt"/>
                <a:ea typeface="ＭＳ Ｐゴシック"/>
              </a:rPr>
              <a:t>Complete the </a:t>
            </a:r>
            <a:r>
              <a:rPr lang="en-US" sz="1800" b="1">
                <a:latin typeface="+mn-lt"/>
                <a:ea typeface="ＭＳ Ｐゴシック"/>
              </a:rPr>
              <a:t>Contact the Office of Language Access form.</a:t>
            </a:r>
            <a:endParaRPr lang="en-US" sz="1800" b="1">
              <a:latin typeface="+mn-lt"/>
              <a:ea typeface="ＭＳ Ｐゴシック"/>
              <a:cs typeface="Arial"/>
            </a:endParaRPr>
          </a:p>
          <a:p>
            <a:endParaRPr lang="en-US" sz="1800">
              <a:latin typeface="+mn-lt"/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US" sz="1800">
              <a:latin typeface="+mn-lt"/>
              <a:cs typeface="Arial"/>
            </a:endParaRPr>
          </a:p>
          <a:p>
            <a:endParaRPr lang="en-US" sz="1800">
              <a:latin typeface="+mn-lt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57BC3D-1F85-65FE-B2FC-D3CF3D528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546" y="3824605"/>
            <a:ext cx="1674104" cy="1567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758509-7882-4B61-9866-70F9C2F28E7B}"/>
              </a:ext>
            </a:extLst>
          </p:cNvPr>
          <p:cNvSpPr txBox="1"/>
          <p:nvPr/>
        </p:nvSpPr>
        <p:spPr>
          <a:xfrm>
            <a:off x="8270033" y="5457072"/>
            <a:ext cx="270593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latin typeface="Arial"/>
                <a:ea typeface="ＭＳ Ｐゴシック"/>
                <a:cs typeface="Arial"/>
                <a:hlinkClick r:id="rId3"/>
              </a:rPr>
              <a:t>tinyurl.com/ContactOLA</a:t>
            </a:r>
            <a:endParaRPr lang="en-US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11481-F26B-D2B3-7731-D28522841740}"/>
              </a:ext>
            </a:extLst>
          </p:cNvPr>
          <p:cNvSpPr/>
          <p:nvPr/>
        </p:nvSpPr>
        <p:spPr bwMode="auto">
          <a:xfrm>
            <a:off x="8382000" y="3762005"/>
            <a:ext cx="1844922" cy="1684975"/>
          </a:xfrm>
          <a:prstGeom prst="rect">
            <a:avLst/>
          </a:prstGeom>
          <a:noFill/>
          <a:ln w="57150" cap="flat" cmpd="sng" algn="ctr">
            <a:solidFill>
              <a:srgbClr val="EEB31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CDD21DD-4ED4-D03F-6B8D-E710ED68C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25" y="1446509"/>
            <a:ext cx="6209838" cy="444284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D97D71-E454-886A-7AE6-B139645D65F0}"/>
              </a:ext>
            </a:extLst>
          </p:cNvPr>
          <p:cNvSpPr/>
          <p:nvPr/>
        </p:nvSpPr>
        <p:spPr bwMode="auto">
          <a:xfrm>
            <a:off x="4989572" y="1517515"/>
            <a:ext cx="1433921" cy="21348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368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925EE7-7AA2-9302-42B3-EE0370560442}"/>
              </a:ext>
            </a:extLst>
          </p:cNvPr>
          <p:cNvSpPr txBox="1"/>
          <p:nvPr/>
        </p:nvSpPr>
        <p:spPr>
          <a:xfrm>
            <a:off x="364149" y="1540404"/>
            <a:ext cx="10649088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0" i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If you or someone you know needs help receiving information or communicating with a </a:t>
            </a:r>
            <a:r>
              <a:rPr lang="en-US" sz="1800">
                <a:solidFill>
                  <a:srgbClr val="333333"/>
                </a:solidFill>
                <a:latin typeface="+mn-lt"/>
                <a:ea typeface="ＭＳ Ｐゴシック"/>
              </a:rPr>
              <a:t>NYCPS</a:t>
            </a:r>
            <a:r>
              <a:rPr lang="en-US" sz="1800" b="0" i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 staff member in a language other than English, please</a:t>
            </a:r>
            <a:r>
              <a:rPr lang="en-US" sz="1800">
                <a:solidFill>
                  <a:srgbClr val="333333"/>
                </a:solidFill>
                <a:latin typeface="+mn-lt"/>
                <a:ea typeface="ＭＳ Ｐゴシック"/>
              </a:rPr>
              <a:t>:</a:t>
            </a:r>
            <a:endParaRPr lang="en-US" sz="1800">
              <a:solidFill>
                <a:srgbClr val="333333"/>
              </a:solidFill>
              <a:latin typeface="+mn-lt"/>
              <a:ea typeface="ＭＳ Ｐゴシック"/>
              <a:cs typeface="Arial"/>
            </a:endParaRPr>
          </a:p>
          <a:p>
            <a:endParaRPr lang="en-US" sz="180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Contact your school’s parent coordinator, principal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333333"/>
                </a:solidFill>
                <a:latin typeface="+mn-lt"/>
                <a:ea typeface="ＭＳ Ｐゴシック"/>
              </a:rPr>
              <a:t>C</a:t>
            </a:r>
            <a:r>
              <a:rPr lang="en-US" sz="1800" b="0" i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all 311 </a:t>
            </a:r>
            <a:endParaRPr lang="en-US" sz="1800" b="0" i="0">
              <a:solidFill>
                <a:srgbClr val="333333"/>
              </a:solidFill>
              <a:effectLst/>
              <a:latin typeface="+mn-lt"/>
              <a:ea typeface="ＭＳ Ｐゴシック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333333"/>
                </a:solidFill>
                <a:latin typeface="+mn-lt"/>
                <a:ea typeface="ＭＳ Ｐゴシック"/>
              </a:rPr>
              <a:t>V</a:t>
            </a:r>
            <a:r>
              <a:rPr lang="en-US" sz="1800" b="0" i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isit </a:t>
            </a:r>
            <a:r>
              <a:rPr lang="en-US" sz="1800" b="1">
                <a:solidFill>
                  <a:schemeClr val="accent6">
                    <a:lumMod val="75000"/>
                  </a:schemeClr>
                </a:solidFill>
                <a:latin typeface="+mn-lt"/>
                <a:ea typeface="ＭＳ Ｐゴシック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OLA</a:t>
            </a:r>
            <a:r>
              <a:rPr lang="en-US" sz="1800">
                <a:solidFill>
                  <a:srgbClr val="333333"/>
                </a:solidFill>
                <a:latin typeface="+mn-lt"/>
                <a:ea typeface="ＭＳ Ｐゴシック"/>
              </a:rPr>
              <a:t> for support</a:t>
            </a:r>
            <a:endParaRPr lang="en-US" sz="1800">
              <a:cs typeface="Arial" charset="0"/>
            </a:endParaRPr>
          </a:p>
          <a:p>
            <a:pPr algn="l"/>
            <a:endParaRPr lang="en-US" sz="1800">
              <a:solidFill>
                <a:srgbClr val="333333"/>
              </a:solidFill>
              <a:latin typeface="+mn-lt"/>
              <a:cs typeface="Arial"/>
            </a:endParaRPr>
          </a:p>
          <a:p>
            <a:pPr algn="l"/>
            <a:endParaRPr lang="en-US" sz="1800" b="0" i="0">
              <a:solidFill>
                <a:srgbClr val="333333"/>
              </a:solidFill>
              <a:effectLst/>
              <a:latin typeface="+mn-lt"/>
              <a:cs typeface="Arial"/>
            </a:endParaRPr>
          </a:p>
          <a:p>
            <a:pPr algn="l"/>
            <a:r>
              <a:rPr lang="en-US" sz="1800" b="0" i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The </a:t>
            </a:r>
            <a:r>
              <a:rPr lang="en-US" sz="1800" b="1" i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ＭＳ Ｐゴシック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OLA </a:t>
            </a:r>
            <a:r>
              <a:rPr lang="en-US" sz="1800" b="0" i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form is available in the following languages:</a:t>
            </a:r>
            <a:endParaRPr lang="en-US" sz="1800" b="0" i="0">
              <a:solidFill>
                <a:srgbClr val="333333"/>
              </a:solidFill>
              <a:effectLst/>
              <a:latin typeface="+mn-lt"/>
              <a:ea typeface="ＭＳ Ｐゴシック"/>
              <a:cs typeface="Arial"/>
            </a:endParaRPr>
          </a:p>
          <a:p>
            <a:pPr algn="l"/>
            <a:endParaRPr lang="en-US" sz="1600" b="0" i="0">
              <a:solidFill>
                <a:srgbClr val="333333"/>
              </a:solidFill>
              <a:effectLst/>
              <a:latin typeface="+mn-lt"/>
            </a:endParaRPr>
          </a:p>
          <a:p>
            <a:endParaRPr lang="en-US" sz="1600" b="1">
              <a:solidFill>
                <a:schemeClr val="accent6">
                  <a:lumMod val="75000"/>
                </a:schemeClr>
              </a:solidFill>
              <a:latin typeface="+mn-lt"/>
              <a:ea typeface="ＭＳ Ｐゴシック"/>
            </a:endParaRPr>
          </a:p>
          <a:p>
            <a:endParaRPr lang="en-US" sz="1600" b="1" i="0">
              <a:solidFill>
                <a:schemeClr val="accent6">
                  <a:lumMod val="75000"/>
                </a:schemeClr>
              </a:solidFill>
              <a:effectLst/>
              <a:latin typeface="+mn-lt"/>
              <a:ea typeface="ＭＳ Ｐゴシック"/>
            </a:endParaRPr>
          </a:p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105DC49-CED2-41C1-B5F9-F709599C7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89" y="491665"/>
            <a:ext cx="10363200" cy="80010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How to Connect with Us</a:t>
            </a:r>
            <a:endParaRPr lang="en-US" b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28D9F-1AE2-3D66-B0EF-0AB0E9F09C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19776CDA-7B66-4F7E-920C-564B34BD20D2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15</a:t>
            </a:fld>
            <a:endParaRPr lang="en-US" sz="10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74BD21-CFC9-BBE8-3B16-C9C1CB8FFDDE}"/>
              </a:ext>
            </a:extLst>
          </p:cNvPr>
          <p:cNvSpPr/>
          <p:nvPr/>
        </p:nvSpPr>
        <p:spPr bwMode="auto">
          <a:xfrm>
            <a:off x="1617549" y="2827232"/>
            <a:ext cx="1520019" cy="54845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769A54-8121-712E-13CA-CDAD14A34EE6}"/>
              </a:ext>
            </a:extLst>
          </p:cNvPr>
          <p:cNvSpPr txBox="1"/>
          <p:nvPr/>
        </p:nvSpPr>
        <p:spPr>
          <a:xfrm>
            <a:off x="222261" y="4595538"/>
            <a:ext cx="11952960" cy="12926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i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 </a:t>
            </a:r>
            <a:r>
              <a:rPr lang="en-US" sz="1800" b="1" i="0" u="none" strike="noStrike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Arabic</a:t>
            </a:r>
            <a:r>
              <a:rPr lang="en-US" sz="1800" b="1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none" strike="noStrike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Bangla</a:t>
            </a:r>
            <a:r>
              <a:rPr lang="en-US" sz="1800" b="1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none" strike="noStrike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Chinese (Simplified</a:t>
            </a:r>
            <a:r>
              <a:rPr lang="en-US" sz="1800" b="1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lang="en-US" sz="1800" b="1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|</a:t>
            </a:r>
            <a:r>
              <a:rPr lang="en-US" sz="1800" b="1" i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 </a:t>
            </a:r>
            <a:r>
              <a:rPr lang="en-US" sz="1800" b="1" i="0" u="none" strike="noStrike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Chinese (Traditional</a:t>
            </a:r>
            <a:r>
              <a:rPr lang="en-US" sz="1800" b="1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lang="en-US" sz="1800" b="1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|</a:t>
            </a:r>
            <a:r>
              <a:rPr lang="en-US" sz="1800" b="1" i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 </a:t>
            </a:r>
            <a:r>
              <a:rPr lang="en-US" sz="1800" b="1" i="0" u="none" strike="noStrike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French</a:t>
            </a:r>
            <a:r>
              <a:rPr lang="en-US" sz="1800" b="1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none" strike="noStrike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Haitian Creole</a:t>
            </a:r>
            <a:r>
              <a:rPr lang="en-US" sz="1800" b="1" i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 | </a:t>
            </a:r>
            <a:r>
              <a:rPr lang="en-US" sz="1800" b="1" i="0" u="none" strike="noStrike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Korean</a:t>
            </a:r>
            <a:r>
              <a:rPr lang="en-US" sz="1800" b="1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none" strike="noStrike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Russian</a:t>
            </a:r>
            <a:r>
              <a:rPr lang="en-US" sz="1800" b="1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none" strike="noStrike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Spanish</a:t>
            </a:r>
            <a:r>
              <a:rPr lang="en-US" sz="1800" b="1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none" strike="noStrike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Urdu</a:t>
            </a:r>
            <a:r>
              <a:rPr lang="en-US" sz="1800" b="1" i="0" u="none" strike="noStrike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endParaRPr lang="en-US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800" b="1">
              <a:solidFill>
                <a:schemeClr val="accent6">
                  <a:lumMod val="75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r>
              <a:rPr lang="en-US" sz="1800" b="1" i="0" u="none" strike="noStrike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Coming Soon: Albanian, Ukrainian, and Uzbek</a:t>
            </a:r>
            <a:endParaRPr lang="en-US">
              <a:solidFill>
                <a:schemeClr val="accent6">
                  <a:lumMod val="7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81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F67E2-8885-9882-44EF-EF2F7554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38" y="423598"/>
            <a:ext cx="10806752" cy="879711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How to Share your Language Service Experience</a:t>
            </a:r>
            <a:endParaRPr lang="en-US" b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C61F3-9CC2-5AF8-EDEA-A09D2507AB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90AF6-C8F3-4810-A3CA-9E413665CE10}" type="slidenum">
              <a:rPr lang="en-US" smtClean="0"/>
              <a:pPr>
                <a:defRPr/>
              </a:pPr>
              <a:t>16</a:t>
            </a:fld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178B68-B2D9-9C2B-9144-9A61756C878F}"/>
              </a:ext>
            </a:extLst>
          </p:cNvPr>
          <p:cNvSpPr txBox="1"/>
          <p:nvPr/>
        </p:nvSpPr>
        <p:spPr>
          <a:xfrm>
            <a:off x="7217317" y="1305917"/>
            <a:ext cx="4893167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1" dirty="0">
                <a:latin typeface="+mn-lt"/>
                <a:ea typeface="ＭＳ Ｐゴシック"/>
              </a:rPr>
              <a:t>Tell us how your student's school is doing:</a:t>
            </a:r>
            <a:endParaRPr lang="en-US" sz="1800" b="1" dirty="0">
              <a:latin typeface="+mn-lt"/>
              <a:ea typeface="ＭＳ Ｐゴシック"/>
              <a:cs typeface="Arial"/>
            </a:endParaRPr>
          </a:p>
          <a:p>
            <a:endParaRPr lang="en-US" sz="1800" b="1" dirty="0">
              <a:latin typeface="+mn-lt"/>
              <a:cs typeface="Arial"/>
            </a:endParaRPr>
          </a:p>
          <a:p>
            <a:pPr marL="457200" indent="-457200">
              <a:buFont typeface="+mj-lt"/>
              <a:buChar char="•"/>
            </a:pPr>
            <a:r>
              <a:rPr lang="en-US" sz="1800" dirty="0">
                <a:latin typeface="+mn-lt"/>
                <a:ea typeface="ＭＳ Ｐゴシック"/>
              </a:rPr>
              <a:t>Complete the </a:t>
            </a:r>
            <a:r>
              <a:rPr lang="en-US" sz="1800" b="1" dirty="0">
                <a:latin typeface="+mn-lt"/>
                <a:ea typeface="ＭＳ Ｐゴシック"/>
              </a:rPr>
              <a:t>Translation &amp; Interpretation Feedback Form.</a:t>
            </a:r>
            <a:endParaRPr lang="en-US" sz="1800" b="1" dirty="0">
              <a:latin typeface="+mn-lt"/>
              <a:ea typeface="ＭＳ Ｐゴシック"/>
              <a:cs typeface="Arial"/>
            </a:endParaRPr>
          </a:p>
          <a:p>
            <a:endParaRPr lang="en-US" sz="1800" dirty="0">
              <a:latin typeface="+mn-lt"/>
              <a:ea typeface="ＭＳ Ｐゴシック"/>
              <a:cs typeface="Arial"/>
            </a:endParaRPr>
          </a:p>
          <a:p>
            <a:pPr marL="457200" indent="-457200">
              <a:buFont typeface="+mj-lt"/>
              <a:buChar char="•"/>
            </a:pPr>
            <a:endParaRPr lang="en-US" sz="1800" dirty="0">
              <a:latin typeface="+mn-lt"/>
              <a:cs typeface="Arial"/>
            </a:endParaRPr>
          </a:p>
          <a:p>
            <a:pPr marL="457200" indent="-457200">
              <a:buFont typeface="+mj-lt"/>
              <a:buChar char="•"/>
            </a:pPr>
            <a:endParaRPr lang="en-US" sz="1800" dirty="0">
              <a:latin typeface="+mn-lt"/>
              <a:ea typeface="ＭＳ Ｐゴシック"/>
              <a:cs typeface="Arial"/>
            </a:endParaRPr>
          </a:p>
          <a:p>
            <a:pPr marL="457200" indent="-457200">
              <a:buFont typeface="+mj-lt"/>
              <a:buChar char="•"/>
            </a:pPr>
            <a:endParaRPr lang="en-US" sz="1800" dirty="0">
              <a:latin typeface="+mn-lt"/>
              <a:cs typeface="Arial"/>
            </a:endParaRPr>
          </a:p>
          <a:p>
            <a:endParaRPr lang="en-US" sz="1800" dirty="0">
              <a:latin typeface="+mn-lt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7BD9CB-90E6-8C25-C689-D0B343AFA2FF}"/>
              </a:ext>
            </a:extLst>
          </p:cNvPr>
          <p:cNvSpPr txBox="1"/>
          <p:nvPr/>
        </p:nvSpPr>
        <p:spPr>
          <a:xfrm>
            <a:off x="8021581" y="5257510"/>
            <a:ext cx="301762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tinyurl</a:t>
            </a:r>
            <a:r>
              <a:rPr lang="en-US" sz="140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.</a:t>
            </a:r>
            <a:r>
              <a:rPr lang="en-US" sz="1400" i="0">
                <a:solidFill>
                  <a:srgbClr val="000000"/>
                </a:solidFill>
                <a:effectLst/>
                <a:latin typeface="Arial"/>
                <a:ea typeface="ＭＳ Ｐゴシック"/>
                <a:cs typeface="Arial"/>
                <a:hlinkClick r:id="rId2"/>
              </a:rPr>
              <a:t>com/OLA-Feedback</a:t>
            </a:r>
            <a:endParaRPr lang="en-US" sz="1400">
              <a:latin typeface="Arial"/>
              <a:ea typeface="ＭＳ Ｐゴシック"/>
              <a:cs typeface="Arial"/>
            </a:endParaRPr>
          </a:p>
        </p:txBody>
      </p:sp>
      <p:pic>
        <p:nvPicPr>
          <p:cNvPr id="9" name="Picture 8" descr="A screenshot of a blue screen&#10;&#10;AI-generated content may be incorrect.">
            <a:extLst>
              <a:ext uri="{FF2B5EF4-FFF2-40B4-BE49-F238E27FC236}">
                <a16:creationId xmlns:a16="http://schemas.microsoft.com/office/drawing/2014/main" id="{7C730C66-F125-B347-BFCB-5F485AB37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38" y="1394847"/>
            <a:ext cx="6471717" cy="468823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9AC90E-EF1B-97C2-A978-C941E7827A4F}"/>
              </a:ext>
            </a:extLst>
          </p:cNvPr>
          <p:cNvSpPr/>
          <p:nvPr/>
        </p:nvSpPr>
        <p:spPr bwMode="auto">
          <a:xfrm>
            <a:off x="5180914" y="1391017"/>
            <a:ext cx="1482533" cy="30159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8147755-E169-CBCC-5484-A9CA2AE16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209" y="3249749"/>
            <a:ext cx="1942371" cy="2007761"/>
          </a:xfrm>
          <a:prstGeom prst="rect">
            <a:avLst/>
          </a:prstGeom>
          <a:noFill/>
          <a:ln w="317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05FA0B-6C1E-B4CE-7192-CE2C04E20E5C}"/>
              </a:ext>
            </a:extLst>
          </p:cNvPr>
          <p:cNvSpPr/>
          <p:nvPr/>
        </p:nvSpPr>
        <p:spPr bwMode="auto">
          <a:xfrm>
            <a:off x="8559209" y="3249750"/>
            <a:ext cx="1942371" cy="2007760"/>
          </a:xfrm>
          <a:prstGeom prst="rect">
            <a:avLst/>
          </a:prstGeom>
          <a:noFill/>
          <a:ln w="57150" cap="flat" cmpd="sng" algn="ctr">
            <a:solidFill>
              <a:srgbClr val="EEB31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162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2" grpId="0" animBg="1"/>
      <p:bldP spid="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A179FC-3615-5C7C-5781-B13D041DFF38}"/>
              </a:ext>
            </a:extLst>
          </p:cNvPr>
          <p:cNvSpPr txBox="1"/>
          <p:nvPr/>
        </p:nvSpPr>
        <p:spPr>
          <a:xfrm>
            <a:off x="525276" y="1913143"/>
            <a:ext cx="11666723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dirty="0">
                <a:latin typeface="+mn-lt"/>
                <a:ea typeface="ＭＳ Ｐゴシック"/>
              </a:rPr>
              <a:t>You may provide feedback on the NYCPS' language assistance services by sharing your experience with the school's parent coordinator, principal, completing </a:t>
            </a:r>
            <a:r>
              <a:rPr lang="en-US" sz="1800" dirty="0">
                <a:solidFill>
                  <a:srgbClr val="333333"/>
                </a:solidFill>
                <a:latin typeface="+mn-lt"/>
                <a:ea typeface="ＭＳ Ｐゴシック"/>
              </a:rPr>
              <a:t>the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ＭＳ Ｐゴシック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Translation &amp; Interpretation Feedback Survey</a:t>
            </a:r>
            <a:r>
              <a:rPr lang="en-US" sz="1800" b="0" i="0" dirty="0">
                <a:solidFill>
                  <a:schemeClr val="accent1"/>
                </a:solidFill>
                <a:effectLst/>
                <a:latin typeface="+mn-lt"/>
                <a:ea typeface="ＭＳ Ｐゴシック"/>
              </a:rPr>
              <a:t> 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or calling 311.</a:t>
            </a:r>
            <a:endParaRPr lang="en-US" sz="1800" b="0" i="0" dirty="0">
              <a:solidFill>
                <a:srgbClr val="333333"/>
              </a:solidFill>
              <a:effectLst/>
              <a:latin typeface="+mn-lt"/>
              <a:ea typeface="ＭＳ Ｐゴシック"/>
              <a:cs typeface="Arial"/>
            </a:endParaRPr>
          </a:p>
          <a:p>
            <a:pPr algn="l"/>
            <a:endParaRPr lang="en-US" sz="1800" b="0" i="0">
              <a:solidFill>
                <a:srgbClr val="333333"/>
              </a:solidFill>
              <a:effectLst/>
              <a:latin typeface="+mn-lt"/>
              <a:cs typeface="Arial"/>
            </a:endParaRPr>
          </a:p>
          <a:p>
            <a:pPr algn="l"/>
            <a:r>
              <a:rPr lang="en-US" sz="1800" b="0" i="0" dirty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The Translation &amp; Interpretation Feedback Survey is available in the following languages:</a:t>
            </a:r>
            <a:endParaRPr lang="en-US" sz="1800" b="0" i="0" dirty="0">
              <a:solidFill>
                <a:srgbClr val="333333"/>
              </a:solidFill>
              <a:effectLst/>
              <a:latin typeface="+mn-lt"/>
              <a:ea typeface="ＭＳ Ｐゴシック"/>
              <a:cs typeface="Arial"/>
            </a:endParaRPr>
          </a:p>
          <a:p>
            <a:pPr algn="l"/>
            <a:endParaRPr lang="en-US" sz="1800" b="0" i="0">
              <a:solidFill>
                <a:srgbClr val="333333"/>
              </a:solidFill>
              <a:effectLst/>
              <a:latin typeface="+mn-lt"/>
              <a:cs typeface="Arial"/>
            </a:endParaRPr>
          </a:p>
          <a:p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Arabic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Bangla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Chinese (Simplified</a:t>
            </a:r>
            <a:r>
              <a:rPr lang="en-US" sz="1800" b="1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lang="en-US" sz="1800" b="1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Chinese (Traditional</a:t>
            </a:r>
            <a:r>
              <a:rPr lang="en-US" sz="1800" b="1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lang="en-US" sz="1800" b="1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French</a:t>
            </a:r>
            <a:r>
              <a:rPr lang="en-US" sz="1800" b="1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Haitian Creole</a:t>
            </a:r>
            <a:r>
              <a:rPr lang="en-US" sz="1800" b="1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Korean</a:t>
            </a:r>
            <a:r>
              <a:rPr lang="en-US" sz="1800" b="1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Russian</a:t>
            </a:r>
            <a:r>
              <a:rPr lang="en-US" sz="1800" b="1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Spanish</a:t>
            </a:r>
            <a:r>
              <a:rPr lang="en-US" sz="1800" b="1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Urdu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endParaRPr lang="en-US" sz="1800" b="1" u="sng" dirty="0">
              <a:solidFill>
                <a:schemeClr val="accent6">
                  <a:lumMod val="75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endParaRPr lang="en-US" sz="1800" b="1">
              <a:solidFill>
                <a:schemeClr val="accent6">
                  <a:lumMod val="75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Coming Soon: Albanian, Ukrainian, and Uzbek</a:t>
            </a:r>
            <a:endParaRPr lang="en-US" sz="1800" b="1" i="0" u="sng" dirty="0">
              <a:solidFill>
                <a:schemeClr val="accent6">
                  <a:lumMod val="75000"/>
                </a:schemeClr>
              </a:solidFill>
              <a:effectLst/>
              <a:latin typeface="Arial"/>
              <a:ea typeface="ＭＳ Ｐゴシック"/>
              <a:cs typeface="Arial"/>
            </a:endParaRPr>
          </a:p>
          <a:p>
            <a:endParaRPr lang="en-US" sz="1600" b="1">
              <a:solidFill>
                <a:schemeClr val="accent6">
                  <a:lumMod val="75000"/>
                </a:schemeClr>
              </a:solidFill>
              <a:latin typeface="+mn-lt"/>
              <a:ea typeface="ＭＳ Ｐゴシック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56307-5867-DD9D-4B3B-28F62546CB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90AF6-C8F3-4810-A3CA-9E413665CE10}" type="slidenum">
              <a:rPr lang="en-US" smtClean="0"/>
              <a:pPr>
                <a:defRPr/>
              </a:pPr>
              <a:t>17</a:t>
            </a:fld>
            <a:endParaRPr lang="en-US" sz="14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C148040-0B45-80C5-08C7-B1E74BB83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495300"/>
            <a:ext cx="10863617" cy="80010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How to Share your Language Service Experience</a:t>
            </a:r>
            <a:endParaRPr lang="en-US" b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7954EB-C101-A4FE-C873-8F2EDE1EAAE7}"/>
              </a:ext>
            </a:extLst>
          </p:cNvPr>
          <p:cNvSpPr/>
          <p:nvPr/>
        </p:nvSpPr>
        <p:spPr bwMode="auto">
          <a:xfrm>
            <a:off x="5884364" y="2102747"/>
            <a:ext cx="5152104" cy="5383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157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B183341-EB41-4E33-1417-4405FE93B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5754E6-56DC-69D6-9854-5E07EE07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38" y="423598"/>
            <a:ext cx="10363200" cy="80010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Activity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9B1C4-BEB1-6653-AB87-A0BFC25EB0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90AF6-C8F3-4810-A3CA-9E413665CE10}" type="slidenum">
              <a:rPr lang="en-US" smtClean="0"/>
              <a:pPr>
                <a:defRPr/>
              </a:pPr>
              <a:t>18</a:t>
            </a:fld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8A3836-268F-16C4-D900-BE198923C894}"/>
              </a:ext>
            </a:extLst>
          </p:cNvPr>
          <p:cNvSpPr txBox="1"/>
          <p:nvPr/>
        </p:nvSpPr>
        <p:spPr>
          <a:xfrm>
            <a:off x="6224830" y="2027796"/>
            <a:ext cx="489316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1">
                <a:latin typeface="+mn-lt"/>
                <a:ea typeface="ＭＳ Ｐゴシック"/>
              </a:rPr>
              <a:t>Tell us how your student's school is doing:</a:t>
            </a:r>
            <a:endParaRPr lang="en-US" sz="1800" b="1">
              <a:latin typeface="+mn-lt"/>
              <a:ea typeface="ＭＳ Ｐゴシック"/>
              <a:cs typeface="Arial"/>
            </a:endParaRPr>
          </a:p>
          <a:p>
            <a:endParaRPr lang="en-US" sz="1800" b="1">
              <a:latin typeface="+mn-lt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>
                <a:latin typeface="+mn-lt"/>
                <a:ea typeface="ＭＳ Ｐゴシック"/>
              </a:rPr>
              <a:t>Complete the </a:t>
            </a:r>
            <a:r>
              <a:rPr lang="en-US" sz="1800" b="1">
                <a:latin typeface="+mn-lt"/>
                <a:ea typeface="ＭＳ Ｐゴシック"/>
              </a:rPr>
              <a:t>Translation &amp; Interpretation Feedback Form.</a:t>
            </a:r>
            <a:endParaRPr lang="en-US" sz="1800" b="1">
              <a:latin typeface="+mn-lt"/>
              <a:ea typeface="ＭＳ Ｐゴシック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D9B494-92EB-9832-6F2E-5EB5C41C495C}"/>
              </a:ext>
            </a:extLst>
          </p:cNvPr>
          <p:cNvSpPr txBox="1"/>
          <p:nvPr/>
        </p:nvSpPr>
        <p:spPr>
          <a:xfrm>
            <a:off x="6877704" y="3845959"/>
            <a:ext cx="301762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latin typeface="Arial"/>
                <a:ea typeface="ＭＳ Ｐゴシック"/>
                <a:cs typeface="Arial"/>
                <a:hlinkClick r:id="rId2"/>
              </a:rPr>
              <a:t>tinyurl</a:t>
            </a:r>
            <a:r>
              <a:rPr lang="en-US" sz="1800" i="0">
                <a:solidFill>
                  <a:srgbClr val="000000"/>
                </a:solidFill>
                <a:effectLst/>
                <a:latin typeface="Arial"/>
                <a:ea typeface="ＭＳ Ｐゴシック"/>
                <a:cs typeface="Arial"/>
                <a:hlinkClick r:id="rId2"/>
              </a:rPr>
              <a:t>.com/OLA-Feedback</a:t>
            </a:r>
            <a:endParaRPr lang="en-US" sz="1800">
              <a:latin typeface="Arial"/>
              <a:ea typeface="ＭＳ Ｐゴシック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3384E7-A191-9D29-4119-8C7A41C0A558}"/>
              </a:ext>
            </a:extLst>
          </p:cNvPr>
          <p:cNvGrpSpPr/>
          <p:nvPr/>
        </p:nvGrpSpPr>
        <p:grpSpPr>
          <a:xfrm>
            <a:off x="1596353" y="1693322"/>
            <a:ext cx="3717945" cy="3843119"/>
            <a:chOff x="5068111" y="732819"/>
            <a:chExt cx="5604257" cy="56042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47A3B48-8E0D-3127-D92C-AC4C38D44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068111" y="732819"/>
              <a:ext cx="5604257" cy="5604257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39E0B3A5-3AF0-8B12-9770-3858042503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9261" y="2192914"/>
              <a:ext cx="1693138" cy="1693135"/>
            </a:xfrm>
            <a:prstGeom prst="rect">
              <a:avLst/>
            </a:prstGeom>
            <a:noFill/>
            <a:ln w="317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C2D396-80F8-C67F-FD9E-7C606A65E617}"/>
                </a:ext>
              </a:extLst>
            </p:cNvPr>
            <p:cNvSpPr txBox="1"/>
            <p:nvPr/>
          </p:nvSpPr>
          <p:spPr>
            <a:xfrm>
              <a:off x="7252519" y="4208075"/>
              <a:ext cx="1235442" cy="404847"/>
            </a:xfrm>
            <a:prstGeom prst="rect">
              <a:avLst/>
            </a:prstGeom>
            <a:solidFill>
              <a:srgbClr val="087B74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  <a:latin typeface="Arial"/>
                  <a:ea typeface="ＭＳ Ｐゴシック"/>
                  <a:cs typeface="Arial"/>
                </a:rPr>
                <a:t>SCAN</a:t>
              </a:r>
              <a:endParaRPr lang="en-US" sz="1100" b="1">
                <a:solidFill>
                  <a:schemeClr val="bg1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416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A179FC-3615-5C7C-5781-B13D041DFF38}"/>
              </a:ext>
            </a:extLst>
          </p:cNvPr>
          <p:cNvSpPr txBox="1"/>
          <p:nvPr/>
        </p:nvSpPr>
        <p:spPr>
          <a:xfrm>
            <a:off x="367617" y="1755818"/>
            <a:ext cx="917521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>
                <a:latin typeface="+mn-lt"/>
                <a:ea typeface="ＭＳ Ｐゴシック"/>
              </a:rPr>
              <a:t>If you are facing difficulties in obtaining language assistance, we're here to support you!</a:t>
            </a:r>
          </a:p>
          <a:p>
            <a:endParaRPr lang="en-US" sz="1800">
              <a:solidFill>
                <a:srgbClr val="333333"/>
              </a:solidFill>
              <a:latin typeface="+mn-lt"/>
              <a:ea typeface="ＭＳ Ｐゴシック"/>
            </a:endParaRPr>
          </a:p>
          <a:p>
            <a:r>
              <a:rPr lang="en-US" sz="1800">
                <a:latin typeface="+mn-lt"/>
                <a:ea typeface="ＭＳ Ｐゴシック"/>
              </a:rPr>
              <a:t>You can also submit a claim through the </a:t>
            </a:r>
            <a:r>
              <a:rPr lang="en-US" sz="1800" b="1" i="0" u="none" strike="noStrike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ＭＳ Ｐゴシック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Translation and Interpretation Services Complaint Form</a:t>
            </a:r>
            <a:r>
              <a:rPr lang="en-US" sz="1800" b="0" i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. Your </a:t>
            </a:r>
            <a:r>
              <a:rPr lang="en-US" sz="1800">
                <a:solidFill>
                  <a:srgbClr val="333333"/>
                </a:solidFill>
                <a:latin typeface="+mn-lt"/>
                <a:ea typeface="ＭＳ Ｐゴシック"/>
              </a:rPr>
              <a:t>submission will</a:t>
            </a:r>
            <a:r>
              <a:rPr lang="en-US" sz="1800" b="0" i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 be reviewed to ensure you receive the support you need.</a:t>
            </a:r>
            <a:endParaRPr lang="en-US" sz="1800" b="0" i="0">
              <a:solidFill>
                <a:srgbClr val="333333"/>
              </a:solidFill>
              <a:effectLst/>
              <a:latin typeface="+mn-lt"/>
              <a:ea typeface="ＭＳ Ｐゴシック"/>
              <a:cs typeface="Arial"/>
            </a:endParaRPr>
          </a:p>
          <a:p>
            <a:pPr algn="l"/>
            <a:endParaRPr lang="en-US" sz="1800" b="0" i="0">
              <a:solidFill>
                <a:srgbClr val="333333"/>
              </a:solidFill>
              <a:effectLst/>
              <a:latin typeface="+mn-lt"/>
              <a:cs typeface="Arial"/>
            </a:endParaRPr>
          </a:p>
          <a:p>
            <a:pPr algn="l"/>
            <a:r>
              <a:rPr lang="en-US" sz="1800" b="0" i="0">
                <a:solidFill>
                  <a:srgbClr val="333333"/>
                </a:solidFill>
                <a:effectLst/>
                <a:latin typeface="+mn-lt"/>
                <a:ea typeface="ＭＳ Ｐゴシック"/>
              </a:rPr>
              <a:t>The Translation and Interpretation Services Complaint Form is available in the following languages:</a:t>
            </a:r>
            <a:endParaRPr lang="en-US" sz="1800" b="0" i="0">
              <a:solidFill>
                <a:srgbClr val="333333"/>
              </a:solidFill>
              <a:effectLst/>
              <a:latin typeface="+mn-lt"/>
              <a:ea typeface="ＭＳ Ｐゴシック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56307-5867-DD9D-4B3B-28F62546CB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90AF6-C8F3-4810-A3CA-9E413665CE10}" type="slidenum">
              <a:rPr lang="en-US" smtClean="0"/>
              <a:pPr>
                <a:defRPr/>
              </a:pPr>
              <a:t>19</a:t>
            </a:fld>
            <a:endParaRPr lang="en-US" sz="14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C148040-0B45-80C5-08C7-B1E74BB83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17" y="536449"/>
            <a:ext cx="10363200" cy="80010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Having Difficulties Obtaining Language Assistance Services?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22712-0105-C65F-DF3E-EDE821186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663" y="800967"/>
            <a:ext cx="2203502" cy="2162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AE34E-168E-EE74-F79E-1BBD6483CE90}"/>
              </a:ext>
            </a:extLst>
          </p:cNvPr>
          <p:cNvSpPr txBox="1"/>
          <p:nvPr/>
        </p:nvSpPr>
        <p:spPr>
          <a:xfrm>
            <a:off x="355382" y="4733230"/>
            <a:ext cx="1158498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Arabic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Bangla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Chinese (Simplified</a:t>
            </a:r>
            <a:r>
              <a:rPr lang="en-US" sz="1800" b="1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lang="en-US" sz="1800" b="1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Chinese (Traditional</a:t>
            </a:r>
            <a:r>
              <a:rPr lang="en-US" sz="1800" b="1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lang="en-US" sz="1800" b="1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French</a:t>
            </a:r>
            <a:r>
              <a:rPr lang="en-US" sz="1800" b="1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Haitian Creole</a:t>
            </a:r>
            <a:r>
              <a:rPr lang="en-US" sz="1800" b="1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Korean</a:t>
            </a:r>
            <a:r>
              <a:rPr lang="en-US" sz="1800" b="1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Russian</a:t>
            </a:r>
            <a:r>
              <a:rPr lang="en-US" sz="1800" b="1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Spanish</a:t>
            </a:r>
            <a:r>
              <a:rPr lang="en-US" sz="1800" b="1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8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| 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Urdu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800" b="1">
              <a:solidFill>
                <a:schemeClr val="accent6">
                  <a:lumMod val="75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Coming Soon: Albanian, Ukrainian, and Uzbek</a:t>
            </a:r>
            <a:r>
              <a:rPr lang="en-US" sz="1800" b="1" i="0" u="sng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92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301D7-6C7F-EDDA-FEE1-92E1B8140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1D736370-44BF-637B-BE3A-DBA065F4B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B28D7-FCFB-E684-675A-011DEB376F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90AF6-C8F3-4810-A3CA-9E413665CE10}" type="slidenum">
              <a:rPr lang="en-US" smtClean="0"/>
              <a:pPr>
                <a:defRPr/>
              </a:pPr>
              <a:t>2</a:t>
            </a:fld>
            <a:endParaRPr lang="en-US" sz="14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F02082C-F2D1-85C4-8CB3-0BD3321B6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7992" y="1663141"/>
            <a:ext cx="4818191" cy="46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6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39775" indent="-2825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4070A3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081088" indent="-227013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6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63663" indent="-1682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7018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4070A3"/>
              </a:buClr>
              <a:buChar char="»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1590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162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0734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5306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NYCPS Background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A6DE18-D5D4-B7B2-7D90-CEA2D023B1F0}"/>
              </a:ext>
            </a:extLst>
          </p:cNvPr>
          <p:cNvGrpSpPr/>
          <p:nvPr/>
        </p:nvGrpSpPr>
        <p:grpSpPr>
          <a:xfrm>
            <a:off x="4430757" y="1567500"/>
            <a:ext cx="694944" cy="650124"/>
            <a:chOff x="2362200" y="1656959"/>
            <a:chExt cx="694944" cy="650124"/>
          </a:xfrm>
        </p:grpSpPr>
        <p:pic>
          <p:nvPicPr>
            <p:cNvPr id="23" name="Picture 22" descr="A pink square with black border&#10;&#10;AI-generated content may be incorrect.">
              <a:extLst>
                <a:ext uri="{FF2B5EF4-FFF2-40B4-BE49-F238E27FC236}">
                  <a16:creationId xmlns:a16="http://schemas.microsoft.com/office/drawing/2014/main" id="{B1203BF4-7FEA-CA67-3BFF-F9D9F9695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362200" y="1656959"/>
              <a:ext cx="694944" cy="65012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3C5E57-467B-2F27-4D29-6E983FD215C7}"/>
                </a:ext>
              </a:extLst>
            </p:cNvPr>
            <p:cNvSpPr txBox="1"/>
            <p:nvPr/>
          </p:nvSpPr>
          <p:spPr>
            <a:xfrm>
              <a:off x="2512761" y="1781966"/>
              <a:ext cx="444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41B8B34-A4B8-7585-84C6-EECF942F5662}"/>
              </a:ext>
            </a:extLst>
          </p:cNvPr>
          <p:cNvGrpSpPr/>
          <p:nvPr/>
        </p:nvGrpSpPr>
        <p:grpSpPr>
          <a:xfrm>
            <a:off x="4430757" y="2194340"/>
            <a:ext cx="694944" cy="610869"/>
            <a:chOff x="2362200" y="2283799"/>
            <a:chExt cx="694944" cy="610869"/>
          </a:xfrm>
        </p:grpSpPr>
        <p:pic>
          <p:nvPicPr>
            <p:cNvPr id="30" name="Picture 29" descr="A pink square with black border&#10;&#10;AI-generated content may be incorrect.">
              <a:extLst>
                <a:ext uri="{FF2B5EF4-FFF2-40B4-BE49-F238E27FC236}">
                  <a16:creationId xmlns:a16="http://schemas.microsoft.com/office/drawing/2014/main" id="{28D7AD74-2132-A46D-68AF-AA5A7F4FC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2283799"/>
              <a:ext cx="694944" cy="61086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699C141-D21B-854B-74C9-4F82FB4D17EB}"/>
                </a:ext>
              </a:extLst>
            </p:cNvPr>
            <p:cNvSpPr txBox="1"/>
            <p:nvPr/>
          </p:nvSpPr>
          <p:spPr>
            <a:xfrm>
              <a:off x="2512761" y="2373877"/>
              <a:ext cx="444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2.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A4075F1-C71A-E5E5-176C-F6E008457D6D}"/>
              </a:ext>
            </a:extLst>
          </p:cNvPr>
          <p:cNvGrpSpPr/>
          <p:nvPr/>
        </p:nvGrpSpPr>
        <p:grpSpPr>
          <a:xfrm>
            <a:off x="4430757" y="2781924"/>
            <a:ext cx="694944" cy="610869"/>
            <a:chOff x="2362200" y="2871383"/>
            <a:chExt cx="694944" cy="610869"/>
          </a:xfrm>
        </p:grpSpPr>
        <p:pic>
          <p:nvPicPr>
            <p:cNvPr id="10" name="Picture 9" descr="A pink square with black border&#10;&#10;AI-generated content may be incorrect.">
              <a:extLst>
                <a:ext uri="{FF2B5EF4-FFF2-40B4-BE49-F238E27FC236}">
                  <a16:creationId xmlns:a16="http://schemas.microsoft.com/office/drawing/2014/main" id="{C31C93D4-A3D0-F83F-31BF-0029A755F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362200" y="2871383"/>
              <a:ext cx="694944" cy="61086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1B184F4-42A1-B6A5-BF05-0727228DE5A4}"/>
                </a:ext>
              </a:extLst>
            </p:cNvPr>
            <p:cNvSpPr txBox="1"/>
            <p:nvPr/>
          </p:nvSpPr>
          <p:spPr>
            <a:xfrm>
              <a:off x="2512761" y="2978063"/>
              <a:ext cx="444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3.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3D6390D-359A-9837-9BCE-8320A59D6D86}"/>
              </a:ext>
            </a:extLst>
          </p:cNvPr>
          <p:cNvGrpSpPr/>
          <p:nvPr/>
        </p:nvGrpSpPr>
        <p:grpSpPr>
          <a:xfrm>
            <a:off x="4430757" y="3369508"/>
            <a:ext cx="694944" cy="610869"/>
            <a:chOff x="2362200" y="3458967"/>
            <a:chExt cx="694944" cy="610869"/>
          </a:xfrm>
        </p:grpSpPr>
        <p:pic>
          <p:nvPicPr>
            <p:cNvPr id="12" name="Picture 11" descr="A red square with black border&#10;&#10;AI-generated content may be incorrect.">
              <a:extLst>
                <a:ext uri="{FF2B5EF4-FFF2-40B4-BE49-F238E27FC236}">
                  <a16:creationId xmlns:a16="http://schemas.microsoft.com/office/drawing/2014/main" id="{85AC9A6C-2DDD-12B5-A3A0-81F3CB396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3458967"/>
              <a:ext cx="694944" cy="61086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17F5493-203B-88D3-DAAC-9EBFD7723462}"/>
                </a:ext>
              </a:extLst>
            </p:cNvPr>
            <p:cNvSpPr txBox="1"/>
            <p:nvPr/>
          </p:nvSpPr>
          <p:spPr>
            <a:xfrm>
              <a:off x="2512761" y="3564263"/>
              <a:ext cx="444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4.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BD95592-95D6-78E2-837F-CC4C1C451263}"/>
              </a:ext>
            </a:extLst>
          </p:cNvPr>
          <p:cNvGrpSpPr/>
          <p:nvPr/>
        </p:nvGrpSpPr>
        <p:grpSpPr>
          <a:xfrm>
            <a:off x="4430757" y="3957091"/>
            <a:ext cx="694944" cy="610870"/>
            <a:chOff x="2362200" y="4046550"/>
            <a:chExt cx="694944" cy="610870"/>
          </a:xfrm>
        </p:grpSpPr>
        <p:pic>
          <p:nvPicPr>
            <p:cNvPr id="16" name="Picture 15" descr="A yellow square with black border&#10;&#10;AI-generated content may be incorrect.">
              <a:extLst>
                <a:ext uri="{FF2B5EF4-FFF2-40B4-BE49-F238E27FC236}">
                  <a16:creationId xmlns:a16="http://schemas.microsoft.com/office/drawing/2014/main" id="{3503908F-391C-519B-08A6-98FA1CD68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4046550"/>
              <a:ext cx="694944" cy="61087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87B75E8-F419-83CE-6C52-BA68BE0E95FD}"/>
                </a:ext>
              </a:extLst>
            </p:cNvPr>
            <p:cNvSpPr txBox="1"/>
            <p:nvPr/>
          </p:nvSpPr>
          <p:spPr>
            <a:xfrm>
              <a:off x="2512761" y="4152012"/>
              <a:ext cx="444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5.</a:t>
              </a:r>
            </a:p>
          </p:txBody>
        </p:sp>
      </p:grpSp>
      <p:sp>
        <p:nvSpPr>
          <p:cNvPr id="41" name="Rectangle 3">
            <a:extLst>
              <a:ext uri="{FF2B5EF4-FFF2-40B4-BE49-F238E27FC236}">
                <a16:creationId xmlns:a16="http://schemas.microsoft.com/office/drawing/2014/main" id="{43E80699-F580-C350-E024-2803E60A7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7992" y="2259605"/>
            <a:ext cx="4818191" cy="46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6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39775" indent="-2825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4070A3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081088" indent="-227013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6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63663" indent="-1682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7018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4070A3"/>
              </a:buClr>
              <a:buChar char="»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1590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162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0734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5306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Our Commitment to NYCPS Families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CFBC5909-DA00-4D28-EF76-5738E13E0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7992" y="2858810"/>
            <a:ext cx="4818191" cy="46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6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39775" indent="-2825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4070A3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081088" indent="-227013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6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63663" indent="-1682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7018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4070A3"/>
              </a:buClr>
              <a:buChar char="»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1590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162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0734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5306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Raising Awareness in our Communities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CCA018F8-00DE-4364-F39A-E01B7490D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7992" y="3455274"/>
            <a:ext cx="4818191" cy="46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6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39775" indent="-2825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4070A3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081088" indent="-227013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6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63663" indent="-1682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7018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4070A3"/>
              </a:buClr>
              <a:buChar char="»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1590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162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0734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5306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Schools.nyc.gov/Hello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3">
            <a:extLst>
              <a:ext uri="{FF2B5EF4-FFF2-40B4-BE49-F238E27FC236}">
                <a16:creationId xmlns:a16="http://schemas.microsoft.com/office/drawing/2014/main" id="{80697003-8955-3F89-857F-5202ACB91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982" y="4051734"/>
            <a:ext cx="4818191" cy="46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6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39775" indent="-2825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4070A3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081088" indent="-227013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6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63663" indent="-1682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7018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4070A3"/>
              </a:buClr>
              <a:buChar char="»"/>
              <a:defRPr sz="20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1590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162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0734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5306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group of rectangular colored rectangles with different languages&#10;&#10;AI-generated content may be incorrect.">
            <a:extLst>
              <a:ext uri="{FF2B5EF4-FFF2-40B4-BE49-F238E27FC236}">
                <a16:creationId xmlns:a16="http://schemas.microsoft.com/office/drawing/2014/main" id="{AC077FB0-988A-5E9F-1238-12EDC8BAE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3" y="572758"/>
            <a:ext cx="276261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3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" grpId="0"/>
      <p:bldP spid="42" grpId="0"/>
      <p:bldP spid="43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olorful background with white text&#10;&#10;Description automatically generated">
            <a:extLst>
              <a:ext uri="{FF2B5EF4-FFF2-40B4-BE49-F238E27FC236}">
                <a16:creationId xmlns:a16="http://schemas.microsoft.com/office/drawing/2014/main" id="{B8B3394B-A6BE-D913-E9E6-400B83030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71" y="1970514"/>
            <a:ext cx="8798872" cy="3299577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E6805-517C-3048-96FE-170AEBEDE3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AB90AF6-C8F3-4810-A3CA-9E413665CE10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20</a:t>
            </a:fld>
            <a:endParaRPr lang="en-US" sz="100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EFA79C5-236A-70E1-AAFC-4C6FDEBC7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0000">
            <a:off x="9345155" y="146187"/>
            <a:ext cx="2490285" cy="28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69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801F6-8CEC-72E4-D315-5A6A1FAA1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EE182-AEF5-7DED-1833-67EDF6BAAD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90AF6-C8F3-4810-A3CA-9E413665CE10}" type="slidenum">
              <a:rPr lang="en-US" smtClean="0"/>
              <a:pPr>
                <a:defRPr/>
              </a:pPr>
              <a:t>3</a:t>
            </a:fld>
            <a:endParaRPr lang="en-US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07B862-605A-E8F8-5648-4FFE748E9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8714F4E-D59B-93CC-664B-7745B1123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35F388D8-A280-BA92-CD0A-846352AEF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38CC3E4E-46BF-BE24-0649-72EAAA26BD3D}"/>
              </a:ext>
            </a:extLst>
          </p:cNvPr>
          <p:cNvSpPr txBox="1">
            <a:spLocks/>
          </p:cNvSpPr>
          <p:nvPr/>
        </p:nvSpPr>
        <p:spPr bwMode="auto">
          <a:xfrm>
            <a:off x="563738" y="344953"/>
            <a:ext cx="530193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3500" kern="0">
                <a:latin typeface="Arial"/>
                <a:cs typeface="Arial"/>
              </a:rPr>
              <a:t>NYCPS Background</a:t>
            </a:r>
            <a:endParaRPr lang="en-US" sz="3500" kern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6272C1-F6D1-71B4-91C2-EB260E92E5B8}"/>
              </a:ext>
            </a:extLst>
          </p:cNvPr>
          <p:cNvGrpSpPr/>
          <p:nvPr/>
        </p:nvGrpSpPr>
        <p:grpSpPr>
          <a:xfrm>
            <a:off x="8539125" y="1524339"/>
            <a:ext cx="2784183" cy="3066894"/>
            <a:chOff x="8796127" y="1971220"/>
            <a:chExt cx="2784183" cy="306689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6CB7D21-64E5-31F8-DF58-EB2015D25DA7}"/>
                </a:ext>
              </a:extLst>
            </p:cNvPr>
            <p:cNvSpPr txBox="1"/>
            <p:nvPr/>
          </p:nvSpPr>
          <p:spPr>
            <a:xfrm>
              <a:off x="8796127" y="3934975"/>
              <a:ext cx="2784183" cy="1103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0" algn="l" rtl="0" fontAlgn="base"/>
              <a:r>
                <a:rPr lang="en-US" sz="1600" b="0" i="0" u="none" strike="noStrike">
                  <a:effectLst/>
                  <a:latin typeface="+mn-lt"/>
                  <a:cs typeface="Arial"/>
                </a:rPr>
                <a:t>Approximately 40% of </a:t>
              </a:r>
              <a:r>
                <a:rPr lang="en-US" sz="1600">
                  <a:latin typeface="+mn-lt"/>
                  <a:cs typeface="Arial"/>
                </a:rPr>
                <a:t>NYCPS</a:t>
              </a:r>
              <a:r>
                <a:rPr lang="en-US" sz="1600" b="0" i="0" u="none" strike="noStrike">
                  <a:effectLst/>
                  <a:latin typeface="+mn-lt"/>
                  <a:cs typeface="Arial"/>
                </a:rPr>
                <a:t> households speak a language other than English at home</a:t>
              </a:r>
              <a:r>
                <a:rPr lang="en-US" sz="1600">
                  <a:latin typeface="+mn-lt"/>
                  <a:cs typeface="Arial"/>
                </a:rPr>
                <a:t>.</a:t>
              </a:r>
              <a:r>
                <a:rPr lang="en-US" sz="1600" b="0" i="0">
                  <a:effectLst/>
                  <a:latin typeface="+mn-lt"/>
                  <a:cs typeface="Arial"/>
                </a:rPr>
                <a:t>​</a:t>
              </a:r>
            </a:p>
          </p:txBody>
        </p:sp>
        <p:pic>
          <p:nvPicPr>
            <p:cNvPr id="13" name="Picture 12" descr="A person and children sitting on the floor&#10;&#10;AI-generated content may be incorrect.">
              <a:extLst>
                <a:ext uri="{FF2B5EF4-FFF2-40B4-BE49-F238E27FC236}">
                  <a16:creationId xmlns:a16="http://schemas.microsoft.com/office/drawing/2014/main" id="{3B9E4B10-3CB4-906A-7657-44DEC1F12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32473" y="1971220"/>
              <a:ext cx="2181481" cy="19412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E049FF1-38CC-FD3D-2C9E-57D64740AFA5}"/>
              </a:ext>
            </a:extLst>
          </p:cNvPr>
          <p:cNvSpPr txBox="1">
            <a:spLocks/>
          </p:cNvSpPr>
          <p:nvPr/>
        </p:nvSpPr>
        <p:spPr bwMode="auto">
          <a:xfrm>
            <a:off x="563738" y="4406879"/>
            <a:ext cx="5691147" cy="4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6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4070A3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6000"/>
              <a:buFont typeface="Courier New" panose="02070309020205020404" pitchFamily="49" charset="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4070A3"/>
              </a:buClr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286000" indent="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06400" indent="-285750">
              <a:buFont typeface="Arial" panose="020B0604020202020204" pitchFamily="34" charset="0"/>
              <a:buChar char="•"/>
            </a:pPr>
            <a:r>
              <a:rPr lang="en-US" sz="1800" kern="0">
                <a:latin typeface="+mn-lt"/>
                <a:cs typeface="Arial"/>
              </a:rPr>
              <a:t>NYCPS' non-English Covered Languages are:</a:t>
            </a:r>
          </a:p>
          <a:p>
            <a:pPr marL="406400" indent="-285750">
              <a:buFont typeface="Arial" panose="020B0604020202020204" pitchFamily="34" charset="0"/>
              <a:buChar char="•"/>
            </a:pPr>
            <a:endParaRPr lang="en-US" sz="1800" kern="0">
              <a:solidFill>
                <a:srgbClr val="E3E745"/>
              </a:solidFill>
              <a:cs typeface="Arial"/>
            </a:endParaRPr>
          </a:p>
          <a:p>
            <a:pPr marL="406400" indent="-285750">
              <a:buFont typeface="Arial" panose="020B0604020202020204" pitchFamily="34" charset="0"/>
              <a:buChar char="•"/>
            </a:pPr>
            <a:endParaRPr lang="en-US" sz="1800" kern="0">
              <a:latin typeface="Arial"/>
              <a:cs typeface="Arial"/>
            </a:endParaRPr>
          </a:p>
          <a:p>
            <a:pPr marL="120650"/>
            <a:endParaRPr lang="en-US" sz="1800" kern="0">
              <a:solidFill>
                <a:srgbClr val="000000"/>
              </a:solidFill>
              <a:latin typeface="Arial"/>
              <a:cs typeface="Arial"/>
            </a:endParaRPr>
          </a:p>
          <a:p>
            <a:pPr marL="406400" indent="-285750">
              <a:buFont typeface="Arial" panose="020B0604020202020204" pitchFamily="34" charset="0"/>
              <a:buChar char="•"/>
            </a:pPr>
            <a:endParaRPr lang="en-US" sz="1800" kern="0">
              <a:solidFill>
                <a:srgbClr val="E3E745"/>
              </a:solidFill>
              <a:cs typeface="Arial"/>
            </a:endParaRPr>
          </a:p>
          <a:p>
            <a:pPr marL="406400" indent="-285750">
              <a:buFont typeface="Arial" panose="020B0604020202020204" pitchFamily="34" charset="0"/>
              <a:buChar char="•"/>
            </a:pPr>
            <a:endParaRPr lang="en-US" sz="1800" kern="0">
              <a:latin typeface="+mn-lt"/>
              <a:cs typeface="Arial"/>
            </a:endParaRPr>
          </a:p>
          <a:p>
            <a:pPr marL="406400" indent="-285750">
              <a:buFont typeface="Arial" panose="020B0604020202020204" pitchFamily="34" charset="0"/>
              <a:buChar char="•"/>
            </a:pPr>
            <a:endParaRPr lang="en-US" sz="1800" kern="0">
              <a:latin typeface="+mn-lt"/>
              <a:cs typeface="Arial"/>
            </a:endParaRPr>
          </a:p>
          <a:p>
            <a:pPr marL="120650"/>
            <a:endParaRPr lang="en-US" sz="1800" kern="0"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C36F1A-321A-2DAC-417B-01A18A537CF7}"/>
              </a:ext>
            </a:extLst>
          </p:cNvPr>
          <p:cNvGrpSpPr/>
          <p:nvPr/>
        </p:nvGrpSpPr>
        <p:grpSpPr>
          <a:xfrm>
            <a:off x="1681062" y="4890449"/>
            <a:ext cx="862883" cy="681602"/>
            <a:chOff x="10218425" y="1299746"/>
            <a:chExt cx="862883" cy="68160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294DBC-A18E-EF10-EDB6-D3D7EDDC3387}"/>
                </a:ext>
              </a:extLst>
            </p:cNvPr>
            <p:cNvSpPr txBox="1"/>
            <p:nvPr/>
          </p:nvSpPr>
          <p:spPr>
            <a:xfrm>
              <a:off x="10258647" y="1299746"/>
              <a:ext cx="822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rgbClr val="B28DC1"/>
                  </a:solidFill>
                  <a:cs typeface="Arial"/>
                </a:rPr>
                <a:t>Arabic</a:t>
              </a:r>
              <a:endParaRPr lang="en-US" sz="1600" b="1"/>
            </a:p>
          </p:txBody>
        </p:sp>
        <p:pic>
          <p:nvPicPr>
            <p:cNvPr id="7" name="Picture 6" descr="A blue and black text&#10;&#10;AI-generated content may be incorrect.">
              <a:extLst>
                <a:ext uri="{FF2B5EF4-FFF2-40B4-BE49-F238E27FC236}">
                  <a16:creationId xmlns:a16="http://schemas.microsoft.com/office/drawing/2014/main" id="{BFD88523-D08A-B93E-2837-A21119C83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8425" y="1535477"/>
              <a:ext cx="640080" cy="44587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EE906FE-093F-8F8C-C261-1400B0BECC48}"/>
              </a:ext>
            </a:extLst>
          </p:cNvPr>
          <p:cNvGrpSpPr/>
          <p:nvPr/>
        </p:nvGrpSpPr>
        <p:grpSpPr>
          <a:xfrm>
            <a:off x="2462450" y="4893524"/>
            <a:ext cx="923317" cy="564701"/>
            <a:chOff x="7316011" y="930965"/>
            <a:chExt cx="923317" cy="56470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96BFCE-724E-DB3D-C320-FDEB609815E3}"/>
                </a:ext>
              </a:extLst>
            </p:cNvPr>
            <p:cNvSpPr txBox="1"/>
            <p:nvPr/>
          </p:nvSpPr>
          <p:spPr>
            <a:xfrm>
              <a:off x="7316011" y="930965"/>
              <a:ext cx="92331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rgbClr val="00B050"/>
                  </a:solidFill>
                  <a:cs typeface="Arial"/>
                </a:rPr>
                <a:t>Bangla</a:t>
              </a:r>
              <a:endParaRPr lang="en-US" sz="1600" b="1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60593A-0EE0-E149-EEAF-8D3BFF653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60742" y="1247981"/>
              <a:ext cx="543001" cy="24768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0245AE-951D-EF27-731E-7622920A6064}"/>
              </a:ext>
            </a:extLst>
          </p:cNvPr>
          <p:cNvGrpSpPr/>
          <p:nvPr/>
        </p:nvGrpSpPr>
        <p:grpSpPr>
          <a:xfrm>
            <a:off x="3261858" y="4909882"/>
            <a:ext cx="1291347" cy="531985"/>
            <a:chOff x="5946032" y="969318"/>
            <a:chExt cx="1291347" cy="53198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007628-B74C-0889-AB30-1C98F309FF7A}"/>
                </a:ext>
              </a:extLst>
            </p:cNvPr>
            <p:cNvSpPr txBox="1"/>
            <p:nvPr/>
          </p:nvSpPr>
          <p:spPr>
            <a:xfrm>
              <a:off x="5946032" y="969318"/>
              <a:ext cx="12913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rgbClr val="FFC000"/>
                  </a:solidFill>
                  <a:cs typeface="Arial"/>
                </a:rPr>
                <a:t>Chinese</a:t>
              </a:r>
              <a:endParaRPr lang="en-US" sz="1600" b="1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6340639-93D6-D744-2C2A-00E3B5F3E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44574" y="1244092"/>
              <a:ext cx="466790" cy="25721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1B8C4A-F10E-0A07-651E-B222A5709795}"/>
              </a:ext>
            </a:extLst>
          </p:cNvPr>
          <p:cNvGrpSpPr/>
          <p:nvPr/>
        </p:nvGrpSpPr>
        <p:grpSpPr>
          <a:xfrm>
            <a:off x="4158728" y="4924984"/>
            <a:ext cx="875095" cy="514409"/>
            <a:chOff x="6595748" y="1190570"/>
            <a:chExt cx="875095" cy="51440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B8060E-2AAF-722C-F86F-DB2124904DDB}"/>
                </a:ext>
              </a:extLst>
            </p:cNvPr>
            <p:cNvSpPr txBox="1"/>
            <p:nvPr/>
          </p:nvSpPr>
          <p:spPr>
            <a:xfrm>
              <a:off x="6595748" y="1190570"/>
              <a:ext cx="87509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tx2">
                      <a:lumMod val="40000"/>
                      <a:lumOff val="60000"/>
                    </a:schemeClr>
                  </a:solidFill>
                  <a:cs typeface="Arial"/>
                </a:rPr>
                <a:t>French</a:t>
              </a:r>
              <a:endParaRPr lang="en-US" sz="1600" b="1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B41CE4-BC2A-E242-20F6-9BBB3A210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76178" y="1476347"/>
              <a:ext cx="676369" cy="22863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9C7C29-2D0F-F190-92B1-BAF830C1415E}"/>
              </a:ext>
            </a:extLst>
          </p:cNvPr>
          <p:cNvGrpSpPr/>
          <p:nvPr/>
        </p:nvGrpSpPr>
        <p:grpSpPr>
          <a:xfrm>
            <a:off x="4949310" y="4932946"/>
            <a:ext cx="1645234" cy="525279"/>
            <a:chOff x="6712522" y="1395821"/>
            <a:chExt cx="1645234" cy="52527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171EF1-0B9F-8EB9-D813-2E1FF55647A5}"/>
                </a:ext>
              </a:extLst>
            </p:cNvPr>
            <p:cNvSpPr txBox="1"/>
            <p:nvPr/>
          </p:nvSpPr>
          <p:spPr>
            <a:xfrm>
              <a:off x="6712522" y="1395821"/>
              <a:ext cx="164523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rgbClr val="F177A8"/>
                  </a:solidFill>
                  <a:cs typeface="Arial"/>
                </a:rPr>
                <a:t>Haitian Creole</a:t>
              </a:r>
              <a:endParaRPr lang="en-US" sz="1600" b="1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58EBDFE-40AB-2A01-C910-43D02574F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83752" y="1692468"/>
              <a:ext cx="1095528" cy="22863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840A3D-28B3-7746-B2A4-E33917480A8F}"/>
              </a:ext>
            </a:extLst>
          </p:cNvPr>
          <p:cNvGrpSpPr/>
          <p:nvPr/>
        </p:nvGrpSpPr>
        <p:grpSpPr>
          <a:xfrm>
            <a:off x="6423086" y="4940643"/>
            <a:ext cx="925597" cy="531003"/>
            <a:chOff x="6652279" y="1427925"/>
            <a:chExt cx="925597" cy="53100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3C5E237-BD40-E478-A06F-A7C9C4379D2B}"/>
                </a:ext>
              </a:extLst>
            </p:cNvPr>
            <p:cNvSpPr txBox="1"/>
            <p:nvPr/>
          </p:nvSpPr>
          <p:spPr>
            <a:xfrm>
              <a:off x="6652279" y="1427925"/>
              <a:ext cx="92559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rgbClr val="08DA6C"/>
                  </a:solidFill>
                  <a:cs typeface="Arial"/>
                </a:rPr>
                <a:t>Korean</a:t>
              </a:r>
              <a:endParaRPr lang="en-US" sz="1600" b="1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01985AA-B8E8-5BFF-F711-2C7C6E717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19181" y="1784756"/>
              <a:ext cx="457200" cy="17417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246E33A-CA7A-4C53-A745-A09EF9DFECDA}"/>
              </a:ext>
            </a:extLst>
          </p:cNvPr>
          <p:cNvGrpSpPr/>
          <p:nvPr/>
        </p:nvGrpSpPr>
        <p:grpSpPr>
          <a:xfrm>
            <a:off x="7224874" y="4949132"/>
            <a:ext cx="976972" cy="532068"/>
            <a:chOff x="8622029" y="1427925"/>
            <a:chExt cx="976972" cy="53206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3B335FD-5C3A-7410-F244-686DD5A06612}"/>
                </a:ext>
              </a:extLst>
            </p:cNvPr>
            <p:cNvSpPr txBox="1"/>
            <p:nvPr/>
          </p:nvSpPr>
          <p:spPr>
            <a:xfrm>
              <a:off x="8622029" y="1427925"/>
              <a:ext cx="97697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  <a:cs typeface="Arial"/>
                </a:rPr>
                <a:t>Russian</a:t>
              </a:r>
              <a:endParaRPr lang="en-US" sz="1600" b="1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51A5C7A-B496-9EF0-7873-D4A517AF9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02021" y="1721835"/>
              <a:ext cx="619211" cy="238158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EA0D23D-0CDB-8FB9-093B-B33EFEB74397}"/>
              </a:ext>
            </a:extLst>
          </p:cNvPr>
          <p:cNvGrpSpPr/>
          <p:nvPr/>
        </p:nvGrpSpPr>
        <p:grpSpPr>
          <a:xfrm>
            <a:off x="8148496" y="4958635"/>
            <a:ext cx="982763" cy="524034"/>
            <a:chOff x="9521285" y="1447800"/>
            <a:chExt cx="982763" cy="52403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BEE2F2D-292A-A750-A6D2-DEA8B3EFF04A}"/>
                </a:ext>
              </a:extLst>
            </p:cNvPr>
            <p:cNvSpPr txBox="1"/>
            <p:nvPr/>
          </p:nvSpPr>
          <p:spPr>
            <a:xfrm>
              <a:off x="9521285" y="1447800"/>
              <a:ext cx="98276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accent5">
                      <a:lumMod val="90000"/>
                    </a:schemeClr>
                  </a:solidFill>
                  <a:cs typeface="Arial"/>
                </a:rPr>
                <a:t>Spanish</a:t>
              </a:r>
              <a:endParaRPr lang="en-US" sz="1600" b="1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40EB2F4-66B0-C475-FD85-69164525C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56677" y="1743202"/>
              <a:ext cx="609685" cy="228632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9820E78-0ED7-9126-1D23-F49FA2A5DB47}"/>
              </a:ext>
            </a:extLst>
          </p:cNvPr>
          <p:cNvGrpSpPr/>
          <p:nvPr/>
        </p:nvGrpSpPr>
        <p:grpSpPr>
          <a:xfrm>
            <a:off x="9984216" y="4973332"/>
            <a:ext cx="856493" cy="534862"/>
            <a:chOff x="10618292" y="1497686"/>
            <a:chExt cx="686166" cy="44095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EE4ED25-668F-7CF6-5118-F0AA49601F7C}"/>
                </a:ext>
              </a:extLst>
            </p:cNvPr>
            <p:cNvSpPr txBox="1"/>
            <p:nvPr/>
          </p:nvSpPr>
          <p:spPr>
            <a:xfrm>
              <a:off x="10675042" y="1497686"/>
              <a:ext cx="629416" cy="279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rgbClr val="C1C519"/>
                  </a:solidFill>
                  <a:cs typeface="Arial"/>
                </a:rPr>
                <a:t>Urdu</a:t>
              </a:r>
              <a:endParaRPr lang="en-US" sz="1600" b="1">
                <a:solidFill>
                  <a:srgbClr val="C1C519"/>
                </a:solidFill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D9E408D-9C8B-68DA-6F15-29394DFCC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18292" y="1700482"/>
              <a:ext cx="438211" cy="23815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8BCD23A-F3C0-3FC6-CC72-D74835BC3D09}"/>
              </a:ext>
            </a:extLst>
          </p:cNvPr>
          <p:cNvGrpSpPr/>
          <p:nvPr/>
        </p:nvGrpSpPr>
        <p:grpSpPr>
          <a:xfrm>
            <a:off x="906517" y="1462004"/>
            <a:ext cx="2425069" cy="2330542"/>
            <a:chOff x="906517" y="1462004"/>
            <a:chExt cx="2425069" cy="233054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CACB53B-7E4F-8D7E-E676-743F30DCAE5D}"/>
                </a:ext>
              </a:extLst>
            </p:cNvPr>
            <p:cNvSpPr txBox="1"/>
            <p:nvPr/>
          </p:nvSpPr>
          <p:spPr>
            <a:xfrm>
              <a:off x="906517" y="3453992"/>
              <a:ext cx="2425069" cy="33855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120650"/>
              <a:r>
                <a:rPr lang="en-US" sz="1600">
                  <a:latin typeface="+mn-lt"/>
                  <a:ea typeface="ＭＳ Ｐゴシック"/>
                  <a:cs typeface="Arial"/>
                </a:rPr>
                <a:t>1.05+ million students </a:t>
              </a:r>
              <a:endParaRPr lang="en-US">
                <a:ea typeface="ＭＳ Ｐゴシック"/>
                <a:cs typeface="Arial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903D8EE-02C6-CED5-FF6C-4F963B2DF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74504" y="1462004"/>
              <a:ext cx="2165411" cy="19498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52100E8-76F2-0B4C-4486-CC719DC181F3}"/>
              </a:ext>
            </a:extLst>
          </p:cNvPr>
          <p:cNvGrpSpPr/>
          <p:nvPr/>
        </p:nvGrpSpPr>
        <p:grpSpPr>
          <a:xfrm>
            <a:off x="3587272" y="1479190"/>
            <a:ext cx="2179302" cy="2313356"/>
            <a:chOff x="3587272" y="1479190"/>
            <a:chExt cx="2179302" cy="2313356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45B65B1-395B-3F12-D0D6-64725076F2C4}"/>
                </a:ext>
              </a:extLst>
            </p:cNvPr>
            <p:cNvSpPr txBox="1"/>
            <p:nvPr/>
          </p:nvSpPr>
          <p:spPr>
            <a:xfrm>
              <a:off x="3683934" y="3456089"/>
              <a:ext cx="1985977" cy="33645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120650" algn="l"/>
              <a:r>
                <a:rPr lang="en-US" sz="1600" b="0" i="0" u="none" strike="noStrike">
                  <a:effectLst/>
                  <a:latin typeface="+mn-lt"/>
                  <a:ea typeface="ＭＳ Ｐゴシック"/>
                  <a:cs typeface="Arial"/>
                </a:rPr>
                <a:t>1,600+ schools</a:t>
              </a:r>
              <a:r>
                <a:rPr lang="en-US" sz="1600" b="0" i="0">
                  <a:effectLst/>
                  <a:latin typeface="+mn-lt"/>
                  <a:ea typeface="ＭＳ Ｐゴシック"/>
                  <a:cs typeface="Arial"/>
                </a:rPr>
                <a:t>​</a:t>
              </a:r>
              <a:endParaRPr lang="en-US">
                <a:ea typeface="ＭＳ Ｐゴシック"/>
                <a:cs typeface="Arial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5D126A3-A6FD-0C11-80CE-3F797510F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87272" y="1479190"/>
              <a:ext cx="2179302" cy="19668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86D19C4-83F2-EA51-6A2A-1BEC62362A95}"/>
              </a:ext>
            </a:extLst>
          </p:cNvPr>
          <p:cNvGrpSpPr/>
          <p:nvPr/>
        </p:nvGrpSpPr>
        <p:grpSpPr>
          <a:xfrm>
            <a:off x="5766574" y="1494384"/>
            <a:ext cx="2772551" cy="2334393"/>
            <a:chOff x="5766574" y="1494384"/>
            <a:chExt cx="2772551" cy="233439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714D72D-1E1A-5006-E070-3C8FD7C1C84B}"/>
                </a:ext>
              </a:extLst>
            </p:cNvPr>
            <p:cNvSpPr txBox="1"/>
            <p:nvPr/>
          </p:nvSpPr>
          <p:spPr>
            <a:xfrm>
              <a:off x="5766574" y="3488094"/>
              <a:ext cx="2772551" cy="34068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120650" algn="ctr"/>
              <a:r>
                <a:rPr lang="en-US" sz="1600" b="0" i="0" u="none" strike="noStrike">
                  <a:effectLst/>
                  <a:latin typeface="+mn-lt"/>
                  <a:ea typeface="ＭＳ Ｐゴシック"/>
                  <a:cs typeface="Arial"/>
                </a:rPr>
                <a:t>180+ </a:t>
              </a:r>
              <a:r>
                <a:rPr lang="en-US" sz="1600">
                  <a:latin typeface="+mn-lt"/>
                  <a:ea typeface="ＭＳ Ｐゴシック"/>
                  <a:cs typeface="Arial"/>
                </a:rPr>
                <a:t>spoken languages</a:t>
              </a:r>
              <a:endParaRPr lang="en-US">
                <a:ea typeface="ＭＳ Ｐゴシック"/>
                <a:cs typeface="Arial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FCAAB37-18E9-F60D-0F6B-EBDAD80DF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66174" y="1494384"/>
              <a:ext cx="2209697" cy="19596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FC776C-6432-C11C-CE3A-F20A5580527E}"/>
              </a:ext>
            </a:extLst>
          </p:cNvPr>
          <p:cNvGrpSpPr/>
          <p:nvPr/>
        </p:nvGrpSpPr>
        <p:grpSpPr>
          <a:xfrm>
            <a:off x="706005" y="4890449"/>
            <a:ext cx="1123768" cy="520859"/>
            <a:chOff x="4972232" y="5835188"/>
            <a:chExt cx="1123768" cy="52085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6C3D38-2170-9C1F-9819-19DDE91C8C0E}"/>
                </a:ext>
              </a:extLst>
            </p:cNvPr>
            <p:cNvSpPr txBox="1"/>
            <p:nvPr/>
          </p:nvSpPr>
          <p:spPr>
            <a:xfrm>
              <a:off x="4972232" y="5835188"/>
              <a:ext cx="1123768" cy="336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kern="100">
                  <a:solidFill>
                    <a:srgbClr val="0B76A0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Albanian</a:t>
              </a:r>
              <a:endParaRPr lang="en-US" sz="16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B370273-7551-4D38-7238-54AB5B85B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050698" y="6130961"/>
              <a:ext cx="914400" cy="22508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E6E3B18-2EE3-F999-18F2-29148E08A12D}"/>
              </a:ext>
            </a:extLst>
          </p:cNvPr>
          <p:cNvGrpSpPr/>
          <p:nvPr/>
        </p:nvGrpSpPr>
        <p:grpSpPr>
          <a:xfrm>
            <a:off x="10634650" y="4981117"/>
            <a:ext cx="914400" cy="545840"/>
            <a:chOff x="6511235" y="5809045"/>
            <a:chExt cx="914400" cy="54584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A9341-63A3-53E4-5534-739AD4076F8E}"/>
                </a:ext>
              </a:extLst>
            </p:cNvPr>
            <p:cNvSpPr txBox="1"/>
            <p:nvPr/>
          </p:nvSpPr>
          <p:spPr>
            <a:xfrm>
              <a:off x="6511235" y="5809045"/>
              <a:ext cx="914400" cy="336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kern="100">
                  <a:solidFill>
                    <a:srgbClr val="B72B3F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Uzbek</a:t>
              </a:r>
              <a:endParaRPr lang="en-US" sz="16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C23491F-80C2-D21F-6C16-7AFA61004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589137" y="6111044"/>
              <a:ext cx="548640" cy="243841"/>
            </a:xfrm>
            <a:prstGeom prst="rect">
              <a:avLst/>
            </a:prstGeom>
          </p:spPr>
        </p:pic>
      </p:grpSp>
      <p:grpSp>
        <p:nvGrpSpPr>
          <p:cNvPr id="3076" name="Group 3075">
            <a:extLst>
              <a:ext uri="{FF2B5EF4-FFF2-40B4-BE49-F238E27FC236}">
                <a16:creationId xmlns:a16="http://schemas.microsoft.com/office/drawing/2014/main" id="{12268169-2226-A849-F2F7-593C8D3F227D}"/>
              </a:ext>
            </a:extLst>
          </p:cNvPr>
          <p:cNvGrpSpPr/>
          <p:nvPr/>
        </p:nvGrpSpPr>
        <p:grpSpPr>
          <a:xfrm>
            <a:off x="9037831" y="4983260"/>
            <a:ext cx="1244247" cy="535742"/>
            <a:chOff x="6190294" y="5816757"/>
            <a:chExt cx="1244247" cy="53574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030B922-DD79-85B2-8086-D2A4F52D86DB}"/>
                </a:ext>
              </a:extLst>
            </p:cNvPr>
            <p:cNvSpPr txBox="1"/>
            <p:nvPr/>
          </p:nvSpPr>
          <p:spPr>
            <a:xfrm>
              <a:off x="6190294" y="5816757"/>
              <a:ext cx="1244247" cy="336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kern="100">
                  <a:solidFill>
                    <a:srgbClr val="692175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Ukrainian</a:t>
              </a:r>
              <a:endParaRPr lang="en-US" sz="16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074" name="Picture 3073">
              <a:extLst>
                <a:ext uri="{FF2B5EF4-FFF2-40B4-BE49-F238E27FC236}">
                  <a16:creationId xmlns:a16="http://schemas.microsoft.com/office/drawing/2014/main" id="{1F592BCB-BB78-FD1F-DE96-8CADBF37A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447070" y="6101314"/>
              <a:ext cx="548640" cy="251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278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35B7B-8EC5-C8DE-3B24-B2A8987F3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>
                <a:latin typeface="Arial"/>
                <a:cs typeface="Arial"/>
              </a:rPr>
              <a:t>Our Commitment to NYCPS Families </a:t>
            </a:r>
            <a:endParaRPr lang="en-US" sz="35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13546-98EC-7286-3C16-6DDDC3DD4B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776CDA-7B66-4F7E-920C-564B34BD20D2}" type="slidenum">
              <a:rPr lang="en-US" smtClean="0"/>
              <a:pPr>
                <a:defRPr/>
              </a:pPr>
              <a:t>4</a:t>
            </a:fld>
            <a:endParaRPr lang="en-US" sz="1400"/>
          </a:p>
        </p:txBody>
      </p:sp>
      <p:pic>
        <p:nvPicPr>
          <p:cNvPr id="9" name="Picture 149">
            <a:extLst>
              <a:ext uri="{FF2B5EF4-FFF2-40B4-BE49-F238E27FC236}">
                <a16:creationId xmlns:a16="http://schemas.microsoft.com/office/drawing/2014/main" id="{04432D7B-D3F3-A1A8-EE5F-0A35CD68AB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26615" y="2300900"/>
            <a:ext cx="2720183" cy="27201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D48C1D-11D2-93BB-A59E-039FEC5D0D9A}"/>
              </a:ext>
            </a:extLst>
          </p:cNvPr>
          <p:cNvSpPr txBox="1"/>
          <p:nvPr/>
        </p:nvSpPr>
        <p:spPr>
          <a:xfrm>
            <a:off x="524933" y="1533465"/>
            <a:ext cx="6934653" cy="4770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>
                <a:latin typeface="Arial"/>
                <a:ea typeface="ＭＳ Ｐゴシック"/>
                <a:cs typeface="Arial"/>
              </a:rPr>
              <a:t>NYCPS provides </a:t>
            </a:r>
            <a:r>
              <a:rPr lang="en-US" sz="1800" b="1">
                <a:latin typeface="Arial"/>
                <a:ea typeface="ＭＳ Ｐゴシック"/>
                <a:cs typeface="Arial"/>
              </a:rPr>
              <a:t>free</a:t>
            </a:r>
            <a:r>
              <a:rPr lang="en-US" sz="1800">
                <a:latin typeface="Arial"/>
                <a:ea typeface="ＭＳ Ｐゴシック"/>
                <a:cs typeface="Arial"/>
              </a:rPr>
              <a:t> language assistance services to ensure all families can access important information and communicate effectively with school staff. These services include:</a:t>
            </a:r>
          </a:p>
          <a:p>
            <a:endParaRPr lang="en-US" sz="1800" b="1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ea typeface="ＭＳ Ｐゴシック"/>
                <a:cs typeface="Arial"/>
              </a:rPr>
              <a:t>Interpretation for all types of meetings and interactions with NYCPS staff (in-person, virtual, and over-the-phone).</a:t>
            </a:r>
          </a:p>
          <a:p>
            <a:endParaRPr lang="en-US" sz="18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ea typeface="ＭＳ Ｐゴシック"/>
                <a:cs typeface="Arial"/>
              </a:rPr>
              <a:t>Translation of critical communications to ensure parents remain informed in their preferred language. </a:t>
            </a: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r>
              <a:rPr lang="en-US" sz="1800">
                <a:solidFill>
                  <a:srgbClr val="0F151C"/>
                </a:solidFill>
                <a:latin typeface="Arial"/>
                <a:cs typeface="Arial"/>
              </a:rPr>
              <a:t>The Office of Language Access (OLA) is dedicated to supporting both NYCPS staff and families with the resources necessary to effectively communicate in languages other than English.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endParaRPr lang="en-US" sz="1800">
              <a:latin typeface="Arial"/>
              <a:ea typeface="ＭＳ Ｐゴシック"/>
              <a:cs typeface="Arial"/>
            </a:endParaRPr>
          </a:p>
          <a:p>
            <a:pPr lvl="1"/>
            <a:endParaRPr lang="en-US" sz="160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614F24C-CA67-FE96-BAF2-1154F8D40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61237FA-D754-2052-870A-BA8BC57FD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CFC4B2D7-D18C-8E9B-3797-27C192CD4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Raising Awareness in Our Communities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AC8FD-1EFA-810D-CFAD-502A9F3396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776CDA-7B66-4F7E-920C-564B34BD20D2}" type="slidenum">
              <a:rPr lang="en-US" smtClean="0"/>
              <a:pPr>
                <a:defRPr/>
              </a:pPr>
              <a:t>5</a:t>
            </a:fld>
            <a:endParaRPr lang="en-US" sz="1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C694DD-BB3E-D9D4-7C39-0D06231A1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56" y="1715315"/>
            <a:ext cx="3876498" cy="353699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467AD5-CF8D-9ED0-94F1-CF8AAFDBA7A6}"/>
              </a:ext>
            </a:extLst>
          </p:cNvPr>
          <p:cNvSpPr txBox="1"/>
          <p:nvPr/>
        </p:nvSpPr>
        <p:spPr>
          <a:xfrm>
            <a:off x="6096000" y="1559673"/>
            <a:ext cx="52725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General Public Awareness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Out-of-home ads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/>
              <a:t>MTA subways and buses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Print and digital community ads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/>
              <a:t>Supermarkets, laundromats, salons, barbershops, pharmacies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Radio, print and digital media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4EF174-9907-DC5F-A06F-5348D630EADF}"/>
              </a:ext>
            </a:extLst>
          </p:cNvPr>
          <p:cNvGrpSpPr/>
          <p:nvPr/>
        </p:nvGrpSpPr>
        <p:grpSpPr>
          <a:xfrm>
            <a:off x="6096000" y="4024656"/>
            <a:ext cx="2145480" cy="2272230"/>
            <a:chOff x="8334396" y="1442972"/>
            <a:chExt cx="2145480" cy="22722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0DCB91-9D57-9C25-4B34-B251FF436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34396" y="1442972"/>
              <a:ext cx="2145480" cy="18507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F268C8-B54A-E2C1-99A5-396033885DAA}"/>
                </a:ext>
              </a:extLst>
            </p:cNvPr>
            <p:cNvSpPr txBox="1"/>
            <p:nvPr/>
          </p:nvSpPr>
          <p:spPr>
            <a:xfrm>
              <a:off x="8505510" y="3376648"/>
              <a:ext cx="1803251" cy="33855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latin typeface="Arial"/>
                  <a:ea typeface="ＭＳ Ｐゴシック"/>
                  <a:cs typeface="Arial"/>
                </a:rPr>
                <a:t>MTA Bus Shelter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93C11EA-ECEF-D038-1EA2-FDF81A57207E}"/>
              </a:ext>
            </a:extLst>
          </p:cNvPr>
          <p:cNvGrpSpPr/>
          <p:nvPr/>
        </p:nvGrpSpPr>
        <p:grpSpPr>
          <a:xfrm>
            <a:off x="8842240" y="4024656"/>
            <a:ext cx="2181360" cy="2328086"/>
            <a:chOff x="8302051" y="3812573"/>
            <a:chExt cx="2181360" cy="23280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D78845-59C8-353B-0F6A-5A967D3A8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02051" y="3812573"/>
              <a:ext cx="2181360" cy="18910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DEAEB6-D1A8-3970-7CE7-C3621659B944}"/>
                </a:ext>
              </a:extLst>
            </p:cNvPr>
            <p:cNvSpPr txBox="1"/>
            <p:nvPr/>
          </p:nvSpPr>
          <p:spPr>
            <a:xfrm>
              <a:off x="8583088" y="5802105"/>
              <a:ext cx="1437766" cy="33855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latin typeface="Arial"/>
                  <a:ea typeface="ＭＳ Ｐゴシック"/>
                  <a:cs typeface="Arial"/>
                </a:rPr>
                <a:t>MTA Subway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608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3990F-458A-7AC7-AB9E-511E090D7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3F10C164-0BCB-BDE8-78E5-0DB017974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Raising Awareness in Our Communities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21509-5FDE-9B99-81BB-1FCD2961DB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776CDA-7B66-4F7E-920C-564B34BD20D2}" type="slidenum">
              <a:rPr lang="en-US" smtClean="0"/>
              <a:pPr>
                <a:defRPr/>
              </a:pPr>
              <a:t>6</a:t>
            </a:fld>
            <a:endParaRPr lang="en-US" sz="1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F38645-AC07-A92E-6916-7E3C2849C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232" y="1684258"/>
            <a:ext cx="4408062" cy="40220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9918AC-B4D5-D64B-0FF3-3AF157E136F2}"/>
              </a:ext>
            </a:extLst>
          </p:cNvPr>
          <p:cNvSpPr txBox="1"/>
          <p:nvPr/>
        </p:nvSpPr>
        <p:spPr>
          <a:xfrm>
            <a:off x="6792895" y="1964292"/>
            <a:ext cx="4891105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kern="100">
                <a:effectLst/>
                <a:latin typeface="Arial"/>
                <a:ea typeface="Calibri"/>
                <a:cs typeface="Times New Roman"/>
              </a:rPr>
              <a:t>Direct Parent </a:t>
            </a:r>
            <a:r>
              <a:rPr lang="en-US" sz="2000" b="1" kern="100">
                <a:latin typeface="Arial"/>
                <a:ea typeface="Calibri"/>
                <a:cs typeface="Times New Roman"/>
              </a:rPr>
              <a:t>Outreach</a:t>
            </a:r>
            <a:r>
              <a:rPr lang="en-US" sz="2000" b="1" kern="100">
                <a:effectLst/>
                <a:latin typeface="Arial"/>
                <a:ea typeface="Calibri"/>
                <a:cs typeface="Times New Roman"/>
              </a:rPr>
              <a:t>​</a:t>
            </a:r>
          </a:p>
          <a:p>
            <a:endParaRPr lang="en-US" sz="2000" kern="100">
              <a:effectLst/>
              <a:latin typeface="Arial"/>
              <a:ea typeface="Calibri"/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F151C"/>
                </a:solidFill>
                <a:latin typeface="Arial" panose="020B0604020202020204" pitchFamily="34" charset="0"/>
              </a:rPr>
              <a:t>  </a:t>
            </a:r>
            <a:r>
              <a:rPr lang="en-US" sz="2000" b="0" i="0" u="none" strike="noStrike">
                <a:solidFill>
                  <a:srgbClr val="0F151C"/>
                </a:solidFill>
                <a:effectLst/>
                <a:latin typeface="Arial" panose="020B0604020202020204" pitchFamily="34" charset="0"/>
              </a:rPr>
              <a:t>Robocalls</a:t>
            </a:r>
            <a:r>
              <a:rPr lang="en-US" sz="2000" b="0" i="0">
                <a:solidFill>
                  <a:srgbClr val="0F151C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F151C"/>
                </a:solidFill>
                <a:effectLst/>
                <a:latin typeface="Arial" panose="020B0604020202020204" pitchFamily="34" charset="0"/>
              </a:rPr>
              <a:t>  Emails</a:t>
            </a:r>
            <a:r>
              <a:rPr lang="en-US" sz="2000" b="0" i="0">
                <a:solidFill>
                  <a:srgbClr val="0F151C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F151C"/>
                </a:solidFill>
                <a:effectLst/>
                <a:latin typeface="Arial" panose="020B0604020202020204" pitchFamily="34" charset="0"/>
              </a:rPr>
              <a:t>  Text messages</a:t>
            </a:r>
            <a:r>
              <a:rPr lang="en-US" sz="2000" b="0" i="0">
                <a:solidFill>
                  <a:srgbClr val="0F151C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F151C"/>
                </a:solidFill>
                <a:latin typeface="Arial" panose="020B0604020202020204" pitchFamily="34" charset="0"/>
              </a:rPr>
              <a:t>  </a:t>
            </a:r>
            <a:r>
              <a:rPr lang="en-US" sz="2000" b="0" i="0" u="none" strike="noStrike">
                <a:solidFill>
                  <a:srgbClr val="0F151C"/>
                </a:solidFill>
                <a:effectLst/>
                <a:latin typeface="Arial" panose="020B0604020202020204" pitchFamily="34" charset="0"/>
              </a:rPr>
              <a:t>Mailers</a:t>
            </a:r>
            <a:endParaRPr lang="en-US" sz="2000" b="0" i="0">
              <a:solidFill>
                <a:srgbClr val="0F151C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sz="2000">
              <a:latin typeface="Arial"/>
              <a:ea typeface="ＭＳ Ｐゴシック"/>
              <a:cs typeface="Arial"/>
            </a:endParaRPr>
          </a:p>
          <a:p>
            <a:pPr lvl="1"/>
            <a:endParaRPr lang="en-US" sz="2000"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643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:a16="http://schemas.microsoft.com/office/drawing/2014/main" id="{8D1404AE-2F75-19E4-A2FA-98B98222E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528" y="317182"/>
            <a:ext cx="10363200" cy="800100"/>
          </a:xfrm>
        </p:spPr>
        <p:txBody>
          <a:bodyPr/>
          <a:lstStyle/>
          <a:p>
            <a:r>
              <a:rPr lang="en-US" kern="1200">
                <a:latin typeface="Arial"/>
                <a:ea typeface="ＭＳ Ｐゴシック"/>
                <a:cs typeface="Arial"/>
              </a:rPr>
              <a:t>Schools.nyc.gov/Hello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3A2C3-7D69-A1F2-422A-C9EA28F216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90AF6-C8F3-4810-A3CA-9E413665CE10}" type="slidenum">
              <a:rPr lang="en-US" smtClean="0"/>
              <a:pPr>
                <a:defRPr/>
              </a:pPr>
              <a:t>7</a:t>
            </a:fld>
            <a:endParaRPr lang="en-US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089159-B714-85FD-244B-645F75DF90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312" y="1097374"/>
            <a:ext cx="6784958" cy="170194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014A98-C235-EBB1-4099-60CF885A6FBC}"/>
              </a:ext>
            </a:extLst>
          </p:cNvPr>
          <p:cNvSpPr txBox="1"/>
          <p:nvPr/>
        </p:nvSpPr>
        <p:spPr>
          <a:xfrm>
            <a:off x="953312" y="5459455"/>
            <a:ext cx="10489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 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Arabic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| 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Bangla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| 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Cantonese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|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French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| 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Haitian Creole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| 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Korean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 | 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Mandarin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| 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Russian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| 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Spanish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| 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Urdu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/>
                <a:cs typeface="Arial"/>
              </a:rPr>
              <a:t> Coming Soon: Albanian, Ukrainian, and Uzbek</a:t>
            </a:r>
          </a:p>
          <a:p>
            <a:pPr algn="ctr"/>
            <a:endParaRPr lang="en-US" sz="1600" b="1" dirty="0">
              <a:solidFill>
                <a:schemeClr val="accent6">
                  <a:lumMod val="75000"/>
                </a:schemeClr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67C1CD-A633-4F50-B2A7-353AB2845F19}"/>
              </a:ext>
            </a:extLst>
          </p:cNvPr>
          <p:cNvSpPr txBox="1"/>
          <p:nvPr/>
        </p:nvSpPr>
        <p:spPr>
          <a:xfrm>
            <a:off x="9424622" y="983046"/>
            <a:ext cx="2247457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50">
                <a:solidFill>
                  <a:schemeClr val="tx2"/>
                </a:solidFill>
                <a:latin typeface="Arial"/>
                <a:ea typeface="ＭＳ Ｐゴシック"/>
                <a:cs typeface="Arial"/>
              </a:rPr>
              <a:t>Google Translate has been enabled on the NYCPS website for your convenience. Note: Automated translation is not intended to replace human translations and is provided as a service to visitors of the website.</a:t>
            </a:r>
            <a:r>
              <a:rPr lang="en-US" sz="1150">
                <a:solidFill>
                  <a:schemeClr val="tx2"/>
                </a:solidFill>
                <a:latin typeface="Arial"/>
                <a:ea typeface="ＭＳ Ｐゴシック"/>
              </a:rPr>
              <a:t> </a:t>
            </a:r>
            <a:endParaRPr lang="en-US" sz="1150" strike="sngStrike">
              <a:solidFill>
                <a:schemeClr val="tx2"/>
              </a:solidFill>
              <a:latin typeface="Arial"/>
              <a:ea typeface="ＭＳ Ｐゴシック"/>
              <a:cs typeface="Arial"/>
            </a:endParaRPr>
          </a:p>
          <a:p>
            <a:endParaRPr lang="en-US" sz="1800"/>
          </a:p>
        </p:txBody>
      </p:sp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62B475CC-4162-EEA3-98FF-E953A8EB39D1}"/>
              </a:ext>
            </a:extLst>
          </p:cNvPr>
          <p:cNvSpPr/>
          <p:nvPr/>
        </p:nvSpPr>
        <p:spPr bwMode="auto">
          <a:xfrm>
            <a:off x="8973873" y="471328"/>
            <a:ext cx="2706599" cy="2670414"/>
          </a:xfrm>
          <a:prstGeom prst="horizontalScroll">
            <a:avLst/>
          </a:prstGeom>
          <a:noFill/>
          <a:ln w="50800" cap="flat" cmpd="sng" algn="ctr">
            <a:solidFill>
              <a:srgbClr val="ED55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177A8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EE0F5AC-0D55-470E-7856-E5783EB0D3F6}"/>
              </a:ext>
            </a:extLst>
          </p:cNvPr>
          <p:cNvSpPr/>
          <p:nvPr/>
        </p:nvSpPr>
        <p:spPr bwMode="auto">
          <a:xfrm>
            <a:off x="6423336" y="1117282"/>
            <a:ext cx="1314934" cy="322907"/>
          </a:xfrm>
          <a:prstGeom prst="roundRect">
            <a:avLst/>
          </a:prstGeom>
          <a:noFill/>
          <a:ln w="57150" cap="flat" cmpd="sng" algn="ctr">
            <a:solidFill>
              <a:srgbClr val="ED55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0" name="Online Media 9" title="NYC Public Schools Speak Your Language">
            <a:hlinkClick r:id="" action="ppaction://media"/>
            <a:extLst>
              <a:ext uri="{FF2B5EF4-FFF2-40B4-BE49-F238E27FC236}">
                <a16:creationId xmlns:a16="http://schemas.microsoft.com/office/drawing/2014/main" id="{8C1A81EF-A523-7CD1-89EF-7930D862DC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5"/>
          <a:stretch>
            <a:fillRect/>
          </a:stretch>
        </p:blipFill>
        <p:spPr>
          <a:xfrm>
            <a:off x="2481428" y="2873526"/>
            <a:ext cx="5138572" cy="289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3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11" grpId="0"/>
      <p:bldP spid="12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:a16="http://schemas.microsoft.com/office/drawing/2014/main" id="{8D1404AE-2F75-19E4-A2FA-98B98222E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96899"/>
            <a:ext cx="10363200" cy="800100"/>
          </a:xfrm>
        </p:spPr>
        <p:txBody>
          <a:bodyPr/>
          <a:lstStyle/>
          <a:p>
            <a:r>
              <a:rPr lang="en-US" kern="1200">
                <a:latin typeface="Arial"/>
                <a:ea typeface="ＭＳ Ｐゴシック"/>
                <a:cs typeface="Arial"/>
              </a:rPr>
              <a:t>Activity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3A2C3-7D69-A1F2-422A-C9EA28F216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90AF6-C8F3-4810-A3CA-9E413665CE10}" type="slidenum">
              <a:rPr lang="en-US" smtClean="0"/>
              <a:pPr>
                <a:defRPr/>
              </a:pPr>
              <a:t>8</a:t>
            </a:fld>
            <a:endParaRPr lang="en-US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089159-B714-85FD-244B-645F75DF9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9595" y="3887728"/>
            <a:ext cx="7890774" cy="204715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567B588-6B65-6CEC-AFFA-09D14EB48E2A}"/>
              </a:ext>
            </a:extLst>
          </p:cNvPr>
          <p:cNvGrpSpPr/>
          <p:nvPr/>
        </p:nvGrpSpPr>
        <p:grpSpPr>
          <a:xfrm>
            <a:off x="9006555" y="812522"/>
            <a:ext cx="2670273" cy="2670273"/>
            <a:chOff x="9084755" y="2624338"/>
            <a:chExt cx="2670273" cy="26702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E74A05-5500-BAB3-AD72-55DC97F5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4755" y="2624338"/>
              <a:ext cx="2670273" cy="267027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41B758-EF43-96E3-6DCF-186EDC9374BD}"/>
                </a:ext>
              </a:extLst>
            </p:cNvPr>
            <p:cNvSpPr txBox="1"/>
            <p:nvPr/>
          </p:nvSpPr>
          <p:spPr>
            <a:xfrm>
              <a:off x="9600109" y="3011872"/>
              <a:ext cx="1634261" cy="57708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050" b="1">
                  <a:latin typeface="Arial"/>
                  <a:ea typeface="ＭＳ Ｐゴシック"/>
                  <a:cs typeface="Arial"/>
                </a:rPr>
                <a:t>Bookmarking this page sounds like a smart move!</a:t>
              </a:r>
            </a:p>
          </p:txBody>
        </p:sp>
      </p:grpSp>
      <p:sp>
        <p:nvSpPr>
          <p:cNvPr id="8" name="Title 11">
            <a:extLst>
              <a:ext uri="{FF2B5EF4-FFF2-40B4-BE49-F238E27FC236}">
                <a16:creationId xmlns:a16="http://schemas.microsoft.com/office/drawing/2014/main" id="{25F74686-7C2F-AC70-69E6-209C287E8ADC}"/>
              </a:ext>
            </a:extLst>
          </p:cNvPr>
          <p:cNvSpPr txBox="1">
            <a:spLocks/>
          </p:cNvSpPr>
          <p:nvPr/>
        </p:nvSpPr>
        <p:spPr bwMode="auto">
          <a:xfrm>
            <a:off x="3370751" y="2277763"/>
            <a:ext cx="5281522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kern="1200">
                <a:latin typeface="Arial"/>
                <a:ea typeface="ＭＳ Ｐゴシック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Schools.nyc.gov/Hello</a:t>
            </a:r>
            <a:endParaRPr lang="en-US" kern="1200"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321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A9ED1-AB12-E731-8501-7AAFDF570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2A2D8-3573-4113-E77A-786A3D5B7E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19776CDA-7B66-4F7E-920C-564B34BD20D2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9</a:t>
            </a:fld>
            <a:endParaRPr lang="en-US" sz="1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FD357-9152-33E6-EFD4-6AE0404C3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303" y="1448919"/>
            <a:ext cx="5110467" cy="4303295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8" name="Title 11">
            <a:extLst>
              <a:ext uri="{FF2B5EF4-FFF2-40B4-BE49-F238E27FC236}">
                <a16:creationId xmlns:a16="http://schemas.microsoft.com/office/drawing/2014/main" id="{7FFC01F0-FFBE-4E37-C791-23D283991092}"/>
              </a:ext>
            </a:extLst>
          </p:cNvPr>
          <p:cNvSpPr txBox="1">
            <a:spLocks/>
          </p:cNvSpPr>
          <p:nvPr/>
        </p:nvSpPr>
        <p:spPr bwMode="auto">
          <a:xfrm>
            <a:off x="508000" y="396899"/>
            <a:ext cx="103632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kern="1200">
                <a:latin typeface="Arial"/>
                <a:ea typeface="ＭＳ Ｐゴシック"/>
                <a:cs typeface="Arial"/>
              </a:rPr>
              <a:t>Schools.nyc.gov/Hello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EE49DA-2E78-CFA9-1807-FBBCC1662194}"/>
              </a:ext>
            </a:extLst>
          </p:cNvPr>
          <p:cNvGrpSpPr/>
          <p:nvPr/>
        </p:nvGrpSpPr>
        <p:grpSpPr>
          <a:xfrm>
            <a:off x="7305655" y="1679006"/>
            <a:ext cx="3717945" cy="3843119"/>
            <a:chOff x="5068111" y="732819"/>
            <a:chExt cx="5604257" cy="56042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885B38-24E1-5E76-C96F-050976189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068111" y="732819"/>
              <a:ext cx="5604257" cy="5604257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777F7FD8-2C06-F819-5B81-AE0DD2138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09261" y="2223006"/>
              <a:ext cx="1693138" cy="1632949"/>
            </a:xfrm>
            <a:prstGeom prst="rect">
              <a:avLst/>
            </a:prstGeom>
            <a:noFill/>
            <a:ln w="317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169314-D0CE-4907-EE41-51BD73775000}"/>
                </a:ext>
              </a:extLst>
            </p:cNvPr>
            <p:cNvSpPr txBox="1"/>
            <p:nvPr/>
          </p:nvSpPr>
          <p:spPr>
            <a:xfrm>
              <a:off x="7252519" y="4208075"/>
              <a:ext cx="1235442" cy="404847"/>
            </a:xfrm>
            <a:prstGeom prst="rect">
              <a:avLst/>
            </a:prstGeom>
            <a:solidFill>
              <a:srgbClr val="087B74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  <a:latin typeface="Arial"/>
                  <a:ea typeface="ＭＳ Ｐゴシック"/>
                  <a:cs typeface="Arial"/>
                </a:rPr>
                <a:t>SCAN</a:t>
              </a:r>
              <a:endParaRPr lang="en-US" sz="1100" b="1">
                <a:solidFill>
                  <a:schemeClr val="bg1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51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Custom 7">
      <a:dk1>
        <a:srgbClr val="0F151C"/>
      </a:dk1>
      <a:lt1>
        <a:srgbClr val="FFFFFF"/>
      </a:lt1>
      <a:dk2>
        <a:srgbClr val="003366"/>
      </a:dk2>
      <a:lt2>
        <a:srgbClr val="CFDAE5"/>
      </a:lt2>
      <a:accent1>
        <a:srgbClr val="00264C"/>
      </a:accent1>
      <a:accent2>
        <a:srgbClr val="00264C"/>
      </a:accent2>
      <a:accent3>
        <a:srgbClr val="FFFFFF"/>
      </a:accent3>
      <a:accent4>
        <a:srgbClr val="0F151C"/>
      </a:accent4>
      <a:accent5>
        <a:srgbClr val="ADD6FF"/>
      </a:accent5>
      <a:accent6>
        <a:srgbClr val="0A84FF"/>
      </a:accent6>
      <a:hlink>
        <a:srgbClr val="5BADFF"/>
      </a:hlink>
      <a:folHlink>
        <a:srgbClr val="0A84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YCDOE_PPT_July2014 (4).potx" id="{7DE8C774-AB82-4D56-9386-796E98412634}" vid="{A159373F-CB86-4DF3-B710-BE088E7D20C0}"/>
    </a:ext>
  </a:extLst>
</a:theme>
</file>

<file path=ppt/theme/theme10.xml><?xml version="1.0" encoding="utf-8"?>
<a:theme xmlns:a="http://schemas.openxmlformats.org/drawingml/2006/main" name="9_Blank Presentation">
  <a:themeElements>
    <a:clrScheme name="Custom 7">
      <a:dk1>
        <a:srgbClr val="0F151C"/>
      </a:dk1>
      <a:lt1>
        <a:srgbClr val="FFFFFF"/>
      </a:lt1>
      <a:dk2>
        <a:srgbClr val="003366"/>
      </a:dk2>
      <a:lt2>
        <a:srgbClr val="CFDAE5"/>
      </a:lt2>
      <a:accent1>
        <a:srgbClr val="00264C"/>
      </a:accent1>
      <a:accent2>
        <a:srgbClr val="00264C"/>
      </a:accent2>
      <a:accent3>
        <a:srgbClr val="FFFFFF"/>
      </a:accent3>
      <a:accent4>
        <a:srgbClr val="0F151C"/>
      </a:accent4>
      <a:accent5>
        <a:srgbClr val="ADD6FF"/>
      </a:accent5>
      <a:accent6>
        <a:srgbClr val="0A84FF"/>
      </a:accent6>
      <a:hlink>
        <a:srgbClr val="5BADFF"/>
      </a:hlink>
      <a:folHlink>
        <a:srgbClr val="0A84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YCDOE_PPT_July2014 (4).potx" id="{7DE8C774-AB82-4D56-9386-796E98412634}" vid="{A159373F-CB86-4DF3-B710-BE088E7D20C0}"/>
    </a:ext>
  </a:extLst>
</a:theme>
</file>

<file path=ppt/theme/theme11.xml><?xml version="1.0" encoding="utf-8"?>
<a:theme xmlns:a="http://schemas.openxmlformats.org/drawingml/2006/main" name="10_Blank Presentation">
  <a:themeElements>
    <a:clrScheme name="Custom 7">
      <a:dk1>
        <a:srgbClr val="0F151C"/>
      </a:dk1>
      <a:lt1>
        <a:srgbClr val="FFFFFF"/>
      </a:lt1>
      <a:dk2>
        <a:srgbClr val="003366"/>
      </a:dk2>
      <a:lt2>
        <a:srgbClr val="CFDAE5"/>
      </a:lt2>
      <a:accent1>
        <a:srgbClr val="00264C"/>
      </a:accent1>
      <a:accent2>
        <a:srgbClr val="00264C"/>
      </a:accent2>
      <a:accent3>
        <a:srgbClr val="FFFFFF"/>
      </a:accent3>
      <a:accent4>
        <a:srgbClr val="0F151C"/>
      </a:accent4>
      <a:accent5>
        <a:srgbClr val="ADD6FF"/>
      </a:accent5>
      <a:accent6>
        <a:srgbClr val="0A84FF"/>
      </a:accent6>
      <a:hlink>
        <a:srgbClr val="5BADFF"/>
      </a:hlink>
      <a:folHlink>
        <a:srgbClr val="0A84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YCDOE_PPT_July2014 (4).potx" id="{7DE8C774-AB82-4D56-9386-796E98412634}" vid="{A159373F-CB86-4DF3-B710-BE088E7D20C0}"/>
    </a:ext>
  </a:extLst>
</a:theme>
</file>

<file path=ppt/theme/theme12.xml><?xml version="1.0" encoding="utf-8"?>
<a:theme xmlns:a="http://schemas.openxmlformats.org/drawingml/2006/main" name="11_Blank Presentation">
  <a:themeElements>
    <a:clrScheme name="Custom 7">
      <a:dk1>
        <a:srgbClr val="0F151C"/>
      </a:dk1>
      <a:lt1>
        <a:srgbClr val="FFFFFF"/>
      </a:lt1>
      <a:dk2>
        <a:srgbClr val="003366"/>
      </a:dk2>
      <a:lt2>
        <a:srgbClr val="CFDAE5"/>
      </a:lt2>
      <a:accent1>
        <a:srgbClr val="00264C"/>
      </a:accent1>
      <a:accent2>
        <a:srgbClr val="00264C"/>
      </a:accent2>
      <a:accent3>
        <a:srgbClr val="FFFFFF"/>
      </a:accent3>
      <a:accent4>
        <a:srgbClr val="0F151C"/>
      </a:accent4>
      <a:accent5>
        <a:srgbClr val="ADD6FF"/>
      </a:accent5>
      <a:accent6>
        <a:srgbClr val="0A84FF"/>
      </a:accent6>
      <a:hlink>
        <a:srgbClr val="5BADFF"/>
      </a:hlink>
      <a:folHlink>
        <a:srgbClr val="0A84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YCDOE_PPT_July2014 (4).potx" id="{7DE8C774-AB82-4D56-9386-796E98412634}" vid="{A159373F-CB86-4DF3-B710-BE088E7D20C0}"/>
    </a:ext>
  </a:extLst>
</a:theme>
</file>

<file path=ppt/theme/theme13.xml><?xml version="1.0" encoding="utf-8"?>
<a:theme xmlns:a="http://schemas.openxmlformats.org/drawingml/2006/main" name="12_Blank Presentation">
  <a:themeElements>
    <a:clrScheme name="Custom 7">
      <a:dk1>
        <a:srgbClr val="0F151C"/>
      </a:dk1>
      <a:lt1>
        <a:srgbClr val="FFFFFF"/>
      </a:lt1>
      <a:dk2>
        <a:srgbClr val="003366"/>
      </a:dk2>
      <a:lt2>
        <a:srgbClr val="CFDAE5"/>
      </a:lt2>
      <a:accent1>
        <a:srgbClr val="00264C"/>
      </a:accent1>
      <a:accent2>
        <a:srgbClr val="00264C"/>
      </a:accent2>
      <a:accent3>
        <a:srgbClr val="FFFFFF"/>
      </a:accent3>
      <a:accent4>
        <a:srgbClr val="0F151C"/>
      </a:accent4>
      <a:accent5>
        <a:srgbClr val="ADD6FF"/>
      </a:accent5>
      <a:accent6>
        <a:srgbClr val="0A84FF"/>
      </a:accent6>
      <a:hlink>
        <a:srgbClr val="5BADFF"/>
      </a:hlink>
      <a:folHlink>
        <a:srgbClr val="0A84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YCDOE_PPT_July2014 (4).potx" id="{7DE8C774-AB82-4D56-9386-796E98412634}" vid="{A159373F-CB86-4DF3-B710-BE088E7D20C0}"/>
    </a:ext>
  </a:extLst>
</a:theme>
</file>

<file path=ppt/theme/theme14.xml><?xml version="1.0" encoding="utf-8"?>
<a:theme xmlns:a="http://schemas.openxmlformats.org/drawingml/2006/main" name="13_Blank Presentation">
  <a:themeElements>
    <a:clrScheme name="Custom 7">
      <a:dk1>
        <a:srgbClr val="0F151C"/>
      </a:dk1>
      <a:lt1>
        <a:srgbClr val="FFFFFF"/>
      </a:lt1>
      <a:dk2>
        <a:srgbClr val="003366"/>
      </a:dk2>
      <a:lt2>
        <a:srgbClr val="CFDAE5"/>
      </a:lt2>
      <a:accent1>
        <a:srgbClr val="00264C"/>
      </a:accent1>
      <a:accent2>
        <a:srgbClr val="00264C"/>
      </a:accent2>
      <a:accent3>
        <a:srgbClr val="FFFFFF"/>
      </a:accent3>
      <a:accent4>
        <a:srgbClr val="0F151C"/>
      </a:accent4>
      <a:accent5>
        <a:srgbClr val="ADD6FF"/>
      </a:accent5>
      <a:accent6>
        <a:srgbClr val="0A84FF"/>
      </a:accent6>
      <a:hlink>
        <a:srgbClr val="5BADFF"/>
      </a:hlink>
      <a:folHlink>
        <a:srgbClr val="0A84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YCDOE_PPT_July2014 (4).potx" id="{7DE8C774-AB82-4D56-9386-796E98412634}" vid="{A159373F-CB86-4DF3-B710-BE088E7D20C0}"/>
    </a:ext>
  </a:extLst>
</a:theme>
</file>

<file path=ppt/theme/theme15.xml><?xml version="1.0" encoding="utf-8"?>
<a:theme xmlns:a="http://schemas.openxmlformats.org/drawingml/2006/main" name="14_Blank Presentation">
  <a:themeElements>
    <a:clrScheme name="Custom 7">
      <a:dk1>
        <a:srgbClr val="0F151C"/>
      </a:dk1>
      <a:lt1>
        <a:srgbClr val="FFFFFF"/>
      </a:lt1>
      <a:dk2>
        <a:srgbClr val="003366"/>
      </a:dk2>
      <a:lt2>
        <a:srgbClr val="CFDAE5"/>
      </a:lt2>
      <a:accent1>
        <a:srgbClr val="00264C"/>
      </a:accent1>
      <a:accent2>
        <a:srgbClr val="00264C"/>
      </a:accent2>
      <a:accent3>
        <a:srgbClr val="FFFFFF"/>
      </a:accent3>
      <a:accent4>
        <a:srgbClr val="0F151C"/>
      </a:accent4>
      <a:accent5>
        <a:srgbClr val="ADD6FF"/>
      </a:accent5>
      <a:accent6>
        <a:srgbClr val="0A84FF"/>
      </a:accent6>
      <a:hlink>
        <a:srgbClr val="5BADFF"/>
      </a:hlink>
      <a:folHlink>
        <a:srgbClr val="0A84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YCDOE_PPT_July2014 (4).potx" id="{7DE8C774-AB82-4D56-9386-796E98412634}" vid="{A159373F-CB86-4DF3-B710-BE088E7D20C0}"/>
    </a:ext>
  </a:ext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Custom 7">
      <a:dk1>
        <a:srgbClr val="0F151C"/>
      </a:dk1>
      <a:lt1>
        <a:srgbClr val="FFFFFF"/>
      </a:lt1>
      <a:dk2>
        <a:srgbClr val="003366"/>
      </a:dk2>
      <a:lt2>
        <a:srgbClr val="CFDAE5"/>
      </a:lt2>
      <a:accent1>
        <a:srgbClr val="00264C"/>
      </a:accent1>
      <a:accent2>
        <a:srgbClr val="00264C"/>
      </a:accent2>
      <a:accent3>
        <a:srgbClr val="FFFFFF"/>
      </a:accent3>
      <a:accent4>
        <a:srgbClr val="0F151C"/>
      </a:accent4>
      <a:accent5>
        <a:srgbClr val="ADD6FF"/>
      </a:accent5>
      <a:accent6>
        <a:srgbClr val="0A84FF"/>
      </a:accent6>
      <a:hlink>
        <a:srgbClr val="5BADFF"/>
      </a:hlink>
      <a:folHlink>
        <a:srgbClr val="0A84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YCDOE_PPT_July2014 (4).potx" id="{7DE8C774-AB82-4D56-9386-796E98412634}" vid="{A159373F-CB86-4DF3-B710-BE088E7D20C0}"/>
    </a:ext>
  </a:extLst>
</a:theme>
</file>

<file path=ppt/theme/theme3.xml><?xml version="1.0" encoding="utf-8"?>
<a:theme xmlns:a="http://schemas.openxmlformats.org/drawingml/2006/main" name="2_Blank Presentation">
  <a:themeElements>
    <a:clrScheme name="Custom 7">
      <a:dk1>
        <a:srgbClr val="0F151C"/>
      </a:dk1>
      <a:lt1>
        <a:srgbClr val="FFFFFF"/>
      </a:lt1>
      <a:dk2>
        <a:srgbClr val="003366"/>
      </a:dk2>
      <a:lt2>
        <a:srgbClr val="CFDAE5"/>
      </a:lt2>
      <a:accent1>
        <a:srgbClr val="00264C"/>
      </a:accent1>
      <a:accent2>
        <a:srgbClr val="00264C"/>
      </a:accent2>
      <a:accent3>
        <a:srgbClr val="FFFFFF"/>
      </a:accent3>
      <a:accent4>
        <a:srgbClr val="0F151C"/>
      </a:accent4>
      <a:accent5>
        <a:srgbClr val="ADD6FF"/>
      </a:accent5>
      <a:accent6>
        <a:srgbClr val="0A84FF"/>
      </a:accent6>
      <a:hlink>
        <a:srgbClr val="5BADFF"/>
      </a:hlink>
      <a:folHlink>
        <a:srgbClr val="0A84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YCDOE_PPT_July2014 (4).potx" id="{7DE8C774-AB82-4D56-9386-796E98412634}" vid="{A159373F-CB86-4DF3-B710-BE088E7D20C0}"/>
    </a:ext>
  </a:extLst>
</a:theme>
</file>

<file path=ppt/theme/theme4.xml><?xml version="1.0" encoding="utf-8"?>
<a:theme xmlns:a="http://schemas.openxmlformats.org/drawingml/2006/main" name="3_Blank Presentation">
  <a:themeElements>
    <a:clrScheme name="Custom 7">
      <a:dk1>
        <a:srgbClr val="0F151C"/>
      </a:dk1>
      <a:lt1>
        <a:srgbClr val="FFFFFF"/>
      </a:lt1>
      <a:dk2>
        <a:srgbClr val="003366"/>
      </a:dk2>
      <a:lt2>
        <a:srgbClr val="CFDAE5"/>
      </a:lt2>
      <a:accent1>
        <a:srgbClr val="00264C"/>
      </a:accent1>
      <a:accent2>
        <a:srgbClr val="00264C"/>
      </a:accent2>
      <a:accent3>
        <a:srgbClr val="FFFFFF"/>
      </a:accent3>
      <a:accent4>
        <a:srgbClr val="0F151C"/>
      </a:accent4>
      <a:accent5>
        <a:srgbClr val="ADD6FF"/>
      </a:accent5>
      <a:accent6>
        <a:srgbClr val="0A84FF"/>
      </a:accent6>
      <a:hlink>
        <a:srgbClr val="5BADFF"/>
      </a:hlink>
      <a:folHlink>
        <a:srgbClr val="0A84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YCDOE_PPT_July2014 (4).potx" id="{7DE8C774-AB82-4D56-9386-796E98412634}" vid="{A159373F-CB86-4DF3-B710-BE088E7D20C0}"/>
    </a:ext>
  </a:extLst>
</a:theme>
</file>

<file path=ppt/theme/theme5.xml><?xml version="1.0" encoding="utf-8"?>
<a:theme xmlns:a="http://schemas.openxmlformats.org/drawingml/2006/main" name="4_Blank Presentation">
  <a:themeElements>
    <a:clrScheme name="Custom 7">
      <a:dk1>
        <a:srgbClr val="0F151C"/>
      </a:dk1>
      <a:lt1>
        <a:srgbClr val="FFFFFF"/>
      </a:lt1>
      <a:dk2>
        <a:srgbClr val="003366"/>
      </a:dk2>
      <a:lt2>
        <a:srgbClr val="CFDAE5"/>
      </a:lt2>
      <a:accent1>
        <a:srgbClr val="00264C"/>
      </a:accent1>
      <a:accent2>
        <a:srgbClr val="00264C"/>
      </a:accent2>
      <a:accent3>
        <a:srgbClr val="FFFFFF"/>
      </a:accent3>
      <a:accent4>
        <a:srgbClr val="0F151C"/>
      </a:accent4>
      <a:accent5>
        <a:srgbClr val="ADD6FF"/>
      </a:accent5>
      <a:accent6>
        <a:srgbClr val="0A84FF"/>
      </a:accent6>
      <a:hlink>
        <a:srgbClr val="5BADFF"/>
      </a:hlink>
      <a:folHlink>
        <a:srgbClr val="0A84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YCDOE_PPT_July2014 (4).potx" id="{7DE8C774-AB82-4D56-9386-796E98412634}" vid="{A159373F-CB86-4DF3-B710-BE088E7D20C0}"/>
    </a:ext>
  </a:extLst>
</a:theme>
</file>

<file path=ppt/theme/theme6.xml><?xml version="1.0" encoding="utf-8"?>
<a:theme xmlns:a="http://schemas.openxmlformats.org/drawingml/2006/main" name="5_Blank Presentation">
  <a:themeElements>
    <a:clrScheme name="Custom 7">
      <a:dk1>
        <a:srgbClr val="0F151C"/>
      </a:dk1>
      <a:lt1>
        <a:srgbClr val="FFFFFF"/>
      </a:lt1>
      <a:dk2>
        <a:srgbClr val="003366"/>
      </a:dk2>
      <a:lt2>
        <a:srgbClr val="CFDAE5"/>
      </a:lt2>
      <a:accent1>
        <a:srgbClr val="00264C"/>
      </a:accent1>
      <a:accent2>
        <a:srgbClr val="00264C"/>
      </a:accent2>
      <a:accent3>
        <a:srgbClr val="FFFFFF"/>
      </a:accent3>
      <a:accent4>
        <a:srgbClr val="0F151C"/>
      </a:accent4>
      <a:accent5>
        <a:srgbClr val="ADD6FF"/>
      </a:accent5>
      <a:accent6>
        <a:srgbClr val="0A84FF"/>
      </a:accent6>
      <a:hlink>
        <a:srgbClr val="5BADFF"/>
      </a:hlink>
      <a:folHlink>
        <a:srgbClr val="0A84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YCDOE_PPT_July2014 (4).potx" id="{7DE8C774-AB82-4D56-9386-796E98412634}" vid="{A159373F-CB86-4DF3-B710-BE088E7D20C0}"/>
    </a:ext>
  </a:extLst>
</a:theme>
</file>

<file path=ppt/theme/theme7.xml><?xml version="1.0" encoding="utf-8"?>
<a:theme xmlns:a="http://schemas.openxmlformats.org/drawingml/2006/main" name="6_Blank Presentation">
  <a:themeElements>
    <a:clrScheme name="Custom 7">
      <a:dk1>
        <a:srgbClr val="0F151C"/>
      </a:dk1>
      <a:lt1>
        <a:srgbClr val="FFFFFF"/>
      </a:lt1>
      <a:dk2>
        <a:srgbClr val="003366"/>
      </a:dk2>
      <a:lt2>
        <a:srgbClr val="CFDAE5"/>
      </a:lt2>
      <a:accent1>
        <a:srgbClr val="00264C"/>
      </a:accent1>
      <a:accent2>
        <a:srgbClr val="00264C"/>
      </a:accent2>
      <a:accent3>
        <a:srgbClr val="FFFFFF"/>
      </a:accent3>
      <a:accent4>
        <a:srgbClr val="0F151C"/>
      </a:accent4>
      <a:accent5>
        <a:srgbClr val="ADD6FF"/>
      </a:accent5>
      <a:accent6>
        <a:srgbClr val="0A84FF"/>
      </a:accent6>
      <a:hlink>
        <a:srgbClr val="5BADFF"/>
      </a:hlink>
      <a:folHlink>
        <a:srgbClr val="0A84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YCDOE_PPT_July2014 (4).potx" id="{7DE8C774-AB82-4D56-9386-796E98412634}" vid="{A159373F-CB86-4DF3-B710-BE088E7D20C0}"/>
    </a:ext>
  </a:extLst>
</a:theme>
</file>

<file path=ppt/theme/theme8.xml><?xml version="1.0" encoding="utf-8"?>
<a:theme xmlns:a="http://schemas.openxmlformats.org/drawingml/2006/main" name="7_Blank Presentation">
  <a:themeElements>
    <a:clrScheme name="Custom 7">
      <a:dk1>
        <a:srgbClr val="0F151C"/>
      </a:dk1>
      <a:lt1>
        <a:srgbClr val="FFFFFF"/>
      </a:lt1>
      <a:dk2>
        <a:srgbClr val="003366"/>
      </a:dk2>
      <a:lt2>
        <a:srgbClr val="CFDAE5"/>
      </a:lt2>
      <a:accent1>
        <a:srgbClr val="00264C"/>
      </a:accent1>
      <a:accent2>
        <a:srgbClr val="00264C"/>
      </a:accent2>
      <a:accent3>
        <a:srgbClr val="FFFFFF"/>
      </a:accent3>
      <a:accent4>
        <a:srgbClr val="0F151C"/>
      </a:accent4>
      <a:accent5>
        <a:srgbClr val="ADD6FF"/>
      </a:accent5>
      <a:accent6>
        <a:srgbClr val="0A84FF"/>
      </a:accent6>
      <a:hlink>
        <a:srgbClr val="5BADFF"/>
      </a:hlink>
      <a:folHlink>
        <a:srgbClr val="0A84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YCDOE_PPT_July2014 (4).potx" id="{7DE8C774-AB82-4D56-9386-796E98412634}" vid="{A159373F-CB86-4DF3-B710-BE088E7D20C0}"/>
    </a:ext>
  </a:extLst>
</a:theme>
</file>

<file path=ppt/theme/theme9.xml><?xml version="1.0" encoding="utf-8"?>
<a:theme xmlns:a="http://schemas.openxmlformats.org/drawingml/2006/main" name="8_Blank Presentation">
  <a:themeElements>
    <a:clrScheme name="Custom 7">
      <a:dk1>
        <a:srgbClr val="0F151C"/>
      </a:dk1>
      <a:lt1>
        <a:srgbClr val="FFFFFF"/>
      </a:lt1>
      <a:dk2>
        <a:srgbClr val="003366"/>
      </a:dk2>
      <a:lt2>
        <a:srgbClr val="CFDAE5"/>
      </a:lt2>
      <a:accent1>
        <a:srgbClr val="00264C"/>
      </a:accent1>
      <a:accent2>
        <a:srgbClr val="00264C"/>
      </a:accent2>
      <a:accent3>
        <a:srgbClr val="FFFFFF"/>
      </a:accent3>
      <a:accent4>
        <a:srgbClr val="0F151C"/>
      </a:accent4>
      <a:accent5>
        <a:srgbClr val="ADD6FF"/>
      </a:accent5>
      <a:accent6>
        <a:srgbClr val="0A84FF"/>
      </a:accent6>
      <a:hlink>
        <a:srgbClr val="5BADFF"/>
      </a:hlink>
      <a:folHlink>
        <a:srgbClr val="0A84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YCDOE_PPT_July2014 (4).potx" id="{7DE8C774-AB82-4D56-9386-796E98412634}" vid="{A159373F-CB86-4DF3-B710-BE088E7D20C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b0bf52-c6c6-44cc-abd5-b8ad1e63396b" xsi:nil="true"/>
    <lcf76f155ced4ddcb4097134ff3c332f xmlns="d9ecec79-513a-422a-b406-e99767672e5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DB9A3C36DC6046BE441838EFD653A9" ma:contentTypeVersion="18" ma:contentTypeDescription="Create a new document." ma:contentTypeScope="" ma:versionID="53e201a86d13f0eeae6f08d7206079ca">
  <xsd:schema xmlns:xsd="http://www.w3.org/2001/XMLSchema" xmlns:xs="http://www.w3.org/2001/XMLSchema" xmlns:p="http://schemas.microsoft.com/office/2006/metadata/properties" xmlns:ns2="d9ecec79-513a-422a-b406-e99767672e53" xmlns:ns3="a2b0bf52-c6c6-44cc-abd5-b8ad1e63396b" targetNamespace="http://schemas.microsoft.com/office/2006/metadata/properties" ma:root="true" ma:fieldsID="6b1842661830b03b4334661484a04be1" ns2:_="" ns3:_="">
    <xsd:import namespace="d9ecec79-513a-422a-b406-e99767672e53"/>
    <xsd:import namespace="a2b0bf52-c6c6-44cc-abd5-b8ad1e6339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ecec79-513a-422a-b406-e99767672e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ca87873-bdaf-4156-af8e-11c8208359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b0bf52-c6c6-44cc-abd5-b8ad1e63396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8ca7808-422c-409f-8a6c-56798f289268}" ma:internalName="TaxCatchAll" ma:showField="CatchAllData" ma:web="a2b0bf52-c6c6-44cc-abd5-b8ad1e6339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623226-420B-4FDD-9DA0-2EE25B8814D7}">
  <ds:schemaRefs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7c8c6ed9-0c0d-4d15-acce-002b65ed9056"/>
    <ds:schemaRef ds:uri="99747b61-9d3c-42cf-be80-820843466aa7"/>
    <ds:schemaRef ds:uri="http://purl.org/dc/dcmitype/"/>
    <ds:schemaRef ds:uri="a2b0bf52-c6c6-44cc-abd5-b8ad1e63396b"/>
    <ds:schemaRef ds:uri="d9ecec79-513a-422a-b406-e99767672e53"/>
  </ds:schemaRefs>
</ds:datastoreItem>
</file>

<file path=customXml/itemProps2.xml><?xml version="1.0" encoding="utf-8"?>
<ds:datastoreItem xmlns:ds="http://schemas.openxmlformats.org/officeDocument/2006/customXml" ds:itemID="{974E12B3-BA55-459F-9BF3-A1F1ABE20F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318F03-44A4-4F87-AEC6-2DB4F96818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ecec79-513a-422a-b406-e99767672e53"/>
    <ds:schemaRef ds:uri="a2b0bf52-c6c6-44cc-abd5-b8ad1e6339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nycdoe_powerpoint_template</Template>
  <TotalTime>6093</TotalTime>
  <Words>1215</Words>
  <Application>Microsoft Office PowerPoint</Application>
  <PresentationFormat>Widescreen</PresentationFormat>
  <Paragraphs>180</Paragraphs>
  <Slides>20</Slides>
  <Notes>7</Notes>
  <HiddenSlides>4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ＭＳ Ｐゴシック</vt:lpstr>
      <vt:lpstr>Arial</vt:lpstr>
      <vt:lpstr>Calibri</vt:lpstr>
      <vt:lpstr>Courier New</vt:lpstr>
      <vt:lpstr>Wingdings</vt:lpstr>
      <vt:lpstr>Blank Presentation</vt:lpstr>
      <vt:lpstr>1_Blank Presentation</vt:lpstr>
      <vt:lpstr>2_Blank Presentation</vt:lpstr>
      <vt:lpstr>3_Blank Presentation</vt:lpstr>
      <vt:lpstr>4_Blank Presentation</vt:lpstr>
      <vt:lpstr>5_Blank Presentation</vt:lpstr>
      <vt:lpstr>6_Blank Presentation</vt:lpstr>
      <vt:lpstr>7_Blank Presentation</vt:lpstr>
      <vt:lpstr>8_Blank Presentation</vt:lpstr>
      <vt:lpstr>9_Blank Presentation</vt:lpstr>
      <vt:lpstr>10_Blank Presentation</vt:lpstr>
      <vt:lpstr>11_Blank Presentation</vt:lpstr>
      <vt:lpstr>12_Blank Presentation</vt:lpstr>
      <vt:lpstr>13_Blank Presentation</vt:lpstr>
      <vt:lpstr>14_Blank Presentation</vt:lpstr>
      <vt:lpstr>NYC Public Schools Speak Your Language</vt:lpstr>
      <vt:lpstr>Agenda</vt:lpstr>
      <vt:lpstr>PowerPoint Presentation</vt:lpstr>
      <vt:lpstr>Our Commitment to NYCPS Families </vt:lpstr>
      <vt:lpstr>Raising Awareness in Our Communities</vt:lpstr>
      <vt:lpstr>Raising Awareness in Our Communities</vt:lpstr>
      <vt:lpstr>Schools.nyc.gov/Hello</vt:lpstr>
      <vt:lpstr>Activity</vt:lpstr>
      <vt:lpstr>PowerPoint Presentation</vt:lpstr>
      <vt:lpstr>PowerPoint Presentation</vt:lpstr>
      <vt:lpstr>How to Request Language Services</vt:lpstr>
      <vt:lpstr>How to Request Language Services</vt:lpstr>
      <vt:lpstr>How to Request Sign Language Interpreting Services</vt:lpstr>
      <vt:lpstr>How to Connect with Us</vt:lpstr>
      <vt:lpstr>How to Connect with Us</vt:lpstr>
      <vt:lpstr>How to Share your Language Service Experience</vt:lpstr>
      <vt:lpstr>How to Share your Language Service Experience</vt:lpstr>
      <vt:lpstr>Activity</vt:lpstr>
      <vt:lpstr>Having Difficulties Obtaining Language Assistance Services?</vt:lpstr>
      <vt:lpstr>PowerPoint Presentation</vt:lpstr>
    </vt:vector>
  </TitlesOfParts>
  <Company>NYCDoE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Nielsen</dc:creator>
  <cp:lastModifiedBy>Robert Williams</cp:lastModifiedBy>
  <cp:revision>190</cp:revision>
  <cp:lastPrinted>2008-01-03T18:37:24Z</cp:lastPrinted>
  <dcterms:created xsi:type="dcterms:W3CDTF">2019-08-14T16:16:31Z</dcterms:created>
  <dcterms:modified xsi:type="dcterms:W3CDTF">2025-10-09T18:40:48Z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0x010100D9DB9A3C36DC6046BE441838EFD653A9</vt:lpwstr>
  </property>
  <property fmtid="{D5CDD505-2E9C-101B-9397-08002B2CF9AE}" pid="3" name="MediaServiceImageTags">
    <vt:lpwstr/>
  </property>
</Properties>
</file>