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5" r:id="rId1"/>
  </p:sldMasterIdLst>
  <p:sldIdLst>
    <p:sldId id="256" r:id="rId2"/>
    <p:sldId id="266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smtClean="0"/>
              <a:pPr/>
              <a:t>9/16/2025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873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9/16/2025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954519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9/16/2025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18082025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9/16/2025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184038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9/16/2025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24553618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9/16/2025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037447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smtClean="0"/>
              <a:pPr/>
              <a:t>9/16/2025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76503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smtClean="0"/>
              <a:pPr/>
              <a:t>9/16/2025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4643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9/16/2025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1292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9/16/2025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632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smtClean="0"/>
              <a:pPr/>
              <a:t>9/16/2025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4932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smtClean="0"/>
              <a:pPr/>
              <a:t>9/16/2025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335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smtClean="0"/>
              <a:pPr/>
              <a:t>9/16/2025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3416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smtClean="0"/>
              <a:pPr/>
              <a:t>9/16/2025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479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smtClean="0"/>
              <a:pPr/>
              <a:t>9/16/2025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49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9/16/2025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6837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482E8-6E0E-1B4F-B1FD-C69DB9E858D9}" type="datetimeFigureOut">
              <a:rPr lang="en-US" smtClean="0"/>
              <a:pPr/>
              <a:t>9/16/2025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6144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Tcaniano@schools.nyc.gov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apps.apple.com/us/app/i-ready-connect-for-students/id1155613065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i</a:t>
            </a:r>
            <a:r>
              <a:rPr lang="en-US" dirty="0"/>
              <a:t>-Ready Log In</a:t>
            </a:r>
          </a:p>
        </p:txBody>
      </p:sp>
    </p:spTree>
    <p:extLst>
      <p:ext uri="{BB962C8B-B14F-4D97-AF65-F5344CB8AC3E}">
        <p14:creationId xmlns:p14="http://schemas.microsoft.com/office/powerpoint/2010/main" val="77489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8756" y="433785"/>
            <a:ext cx="6353317" cy="40566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26822" y="4605251"/>
            <a:ext cx="576072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Enter in your username and password and your state. The </a:t>
            </a:r>
            <a:r>
              <a:rPr lang="en-US" sz="2000" b="1" dirty="0"/>
              <a:t>username and password will be different on the </a:t>
            </a:r>
            <a:r>
              <a:rPr lang="en-US" sz="2000" b="1" dirty="0" err="1"/>
              <a:t>i</a:t>
            </a:r>
            <a:r>
              <a:rPr lang="en-US" sz="2000" b="1" dirty="0"/>
              <a:t>-Pad </a:t>
            </a:r>
            <a:r>
              <a:rPr lang="en-US" dirty="0"/>
              <a:t>than the username you use at Teach Hub. Email </a:t>
            </a:r>
            <a:r>
              <a:rPr lang="en-US" dirty="0">
                <a:hlinkClick r:id="rId3"/>
              </a:rPr>
              <a:t>Tcaniano@schools.nyc.gov</a:t>
            </a:r>
            <a:r>
              <a:rPr lang="en-US" dirty="0"/>
              <a:t> or your child’s classroom teach fs you need an </a:t>
            </a:r>
            <a:r>
              <a:rPr lang="en-US" dirty="0" err="1"/>
              <a:t>i</a:t>
            </a:r>
            <a:r>
              <a:rPr lang="en-US" dirty="0"/>
              <a:t>-Ready </a:t>
            </a:r>
            <a:r>
              <a:rPr lang="en-US" dirty="0" err="1"/>
              <a:t>i</a:t>
            </a:r>
            <a:r>
              <a:rPr lang="en-US" dirty="0"/>
              <a:t>-Pad password. </a:t>
            </a:r>
          </a:p>
        </p:txBody>
      </p:sp>
    </p:spTree>
    <p:extLst>
      <p:ext uri="{BB962C8B-B14F-4D97-AF65-F5344CB8AC3E}">
        <p14:creationId xmlns:p14="http://schemas.microsoft.com/office/powerpoint/2010/main" val="23479437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</a:t>
            </a:r>
            <a:r>
              <a:rPr lang="en-US" dirty="0"/>
              <a:t>-Ready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8143" y="1264555"/>
            <a:ext cx="8915400" cy="3777622"/>
          </a:xfrm>
        </p:spPr>
        <p:txBody>
          <a:bodyPr>
            <a:normAutofit fontScale="92500"/>
          </a:bodyPr>
          <a:lstStyle/>
          <a:p>
            <a:r>
              <a:rPr lang="en-US" dirty="0" err="1"/>
              <a:t>i</a:t>
            </a:r>
            <a:r>
              <a:rPr lang="en-US" dirty="0"/>
              <a:t>-Ready is an online program for reading and/or mathematics that will help your student’s teacher determine your student’s needs, personalize their learning, and monitor progress throughout the school year.</a:t>
            </a:r>
          </a:p>
          <a:p>
            <a:r>
              <a:rPr lang="en-US" dirty="0"/>
              <a:t>The </a:t>
            </a:r>
            <a:r>
              <a:rPr lang="en-US" dirty="0" err="1"/>
              <a:t>i</a:t>
            </a:r>
            <a:r>
              <a:rPr lang="en-US" dirty="0"/>
              <a:t>-Ready Diagnostic is an adaptive assessment that adjusts its questions to suit your student’s needs. Each item a student sees is individualized based on their answer to the previous question. For example, a series of correct answers will result in slightly harder questions, while a series of incorrect answers will yield slightly easier questions. The purpose of this is not to give your student a score or grade, but instead to determine how best to support your student’s learning.</a:t>
            </a:r>
          </a:p>
          <a:p>
            <a:r>
              <a:rPr lang="en-US" dirty="0" err="1"/>
              <a:t>i</a:t>
            </a:r>
            <a:r>
              <a:rPr lang="en-US" dirty="0"/>
              <a:t>-Ready Personalized Instruction provides students with lessons based on their individual skill level and needs, so your student can learn at a pace that is just right for them. These lessons are fun and interactive to keep your student engaged as they learn.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1418" y="4878257"/>
            <a:ext cx="3145068" cy="1608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7075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37" b="21708"/>
          <a:stretch/>
        </p:blipFill>
        <p:spPr>
          <a:xfrm>
            <a:off x="1047177" y="2427316"/>
            <a:ext cx="9815380" cy="3790604"/>
          </a:xfrm>
        </p:spPr>
      </p:pic>
      <p:cxnSp>
        <p:nvCxnSpPr>
          <p:cNvPr id="6" name="Straight Arrow Connector 5"/>
          <p:cNvCxnSpPr/>
          <p:nvPr/>
        </p:nvCxnSpPr>
        <p:spPr>
          <a:xfrm flipH="1">
            <a:off x="7082444" y="1695796"/>
            <a:ext cx="108065" cy="6816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954867" y="939338"/>
            <a:ext cx="36962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Visit schools.nyc.gov and click on Teach Hub</a:t>
            </a:r>
          </a:p>
        </p:txBody>
      </p:sp>
    </p:spTree>
    <p:extLst>
      <p:ext uri="{BB962C8B-B14F-4D97-AF65-F5344CB8AC3E}">
        <p14:creationId xmlns:p14="http://schemas.microsoft.com/office/powerpoint/2010/main" val="20107469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94" r="2464" b="8400"/>
          <a:stretch/>
        </p:blipFill>
        <p:spPr>
          <a:xfrm>
            <a:off x="74814" y="1205345"/>
            <a:ext cx="11845637" cy="5561215"/>
          </a:xfrm>
        </p:spPr>
      </p:pic>
      <p:cxnSp>
        <p:nvCxnSpPr>
          <p:cNvPr id="6" name="Straight Arrow Connector 5"/>
          <p:cNvCxnSpPr/>
          <p:nvPr/>
        </p:nvCxnSpPr>
        <p:spPr>
          <a:xfrm flipH="1" flipV="1">
            <a:off x="8778239" y="2834640"/>
            <a:ext cx="1130531" cy="8478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9343505" y="3898669"/>
            <a:ext cx="20116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Visit Ps221q.org and click on Teach Hub</a:t>
            </a:r>
          </a:p>
        </p:txBody>
      </p:sp>
    </p:spTree>
    <p:extLst>
      <p:ext uri="{BB962C8B-B14F-4D97-AF65-F5344CB8AC3E}">
        <p14:creationId xmlns:p14="http://schemas.microsoft.com/office/powerpoint/2010/main" val="800218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0" t="11650" r="16380" b="10942"/>
          <a:stretch/>
        </p:blipFill>
        <p:spPr>
          <a:xfrm>
            <a:off x="1629295" y="465512"/>
            <a:ext cx="7049192" cy="5550361"/>
          </a:xfrm>
        </p:spPr>
      </p:pic>
      <p:sp>
        <p:nvSpPr>
          <p:cNvPr id="5" name="TextBox 4"/>
          <p:cNvSpPr txBox="1"/>
          <p:nvPr/>
        </p:nvSpPr>
        <p:spPr>
          <a:xfrm>
            <a:off x="4056610" y="1296785"/>
            <a:ext cx="45387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Enter your Teach Hub username and password.</a:t>
            </a:r>
          </a:p>
        </p:txBody>
      </p:sp>
    </p:spTree>
    <p:extLst>
      <p:ext uri="{BB962C8B-B14F-4D97-AF65-F5344CB8AC3E}">
        <p14:creationId xmlns:p14="http://schemas.microsoft.com/office/powerpoint/2010/main" val="26870018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15" r="16599" b="8027"/>
          <a:stretch/>
        </p:blipFill>
        <p:spPr>
          <a:xfrm>
            <a:off x="654322" y="2385754"/>
            <a:ext cx="7267706" cy="3865418"/>
          </a:xfrm>
        </p:spPr>
      </p:pic>
      <p:sp>
        <p:nvSpPr>
          <p:cNvPr id="7" name="TextBox 6"/>
          <p:cNvSpPr txBox="1"/>
          <p:nvPr/>
        </p:nvSpPr>
        <p:spPr>
          <a:xfrm>
            <a:off x="3655091" y="2702530"/>
            <a:ext cx="3000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Search for </a:t>
            </a:r>
            <a:r>
              <a:rPr lang="en-US" dirty="0" err="1"/>
              <a:t>i</a:t>
            </a:r>
            <a:r>
              <a:rPr lang="en-US" dirty="0"/>
              <a:t>-Ready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5569527" y="1604356"/>
            <a:ext cx="1014153" cy="7813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779462" y="1025559"/>
            <a:ext cx="23293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Click on Elementary School.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E7B6E373-8CE7-4C8F-3748-5F8FB37A18C3}"/>
              </a:ext>
            </a:extLst>
          </p:cNvPr>
          <p:cNvCxnSpPr/>
          <p:nvPr/>
        </p:nvCxnSpPr>
        <p:spPr>
          <a:xfrm>
            <a:off x="5891842" y="2929930"/>
            <a:ext cx="46582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9A74F9AF-E332-3C7D-EF37-638850C21B45}"/>
              </a:ext>
            </a:extLst>
          </p:cNvPr>
          <p:cNvSpPr txBox="1"/>
          <p:nvPr/>
        </p:nvSpPr>
        <p:spPr>
          <a:xfrm>
            <a:off x="8367623" y="2702530"/>
            <a:ext cx="29847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the search section, search for </a:t>
            </a:r>
            <a:r>
              <a:rPr lang="en-US" dirty="0" err="1"/>
              <a:t>i</a:t>
            </a:r>
            <a:r>
              <a:rPr lang="en-US" dirty="0"/>
              <a:t>-Ready.</a:t>
            </a:r>
          </a:p>
        </p:txBody>
      </p:sp>
    </p:spTree>
    <p:extLst>
      <p:ext uri="{BB962C8B-B14F-4D97-AF65-F5344CB8AC3E}">
        <p14:creationId xmlns:p14="http://schemas.microsoft.com/office/powerpoint/2010/main" val="29295152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3" t="9399" r="8724" b="7013"/>
          <a:stretch/>
        </p:blipFill>
        <p:spPr>
          <a:xfrm>
            <a:off x="-1" y="0"/>
            <a:ext cx="12159979" cy="6675120"/>
          </a:xfrm>
        </p:spPr>
      </p:pic>
    </p:spTree>
    <p:extLst>
      <p:ext uri="{BB962C8B-B14F-4D97-AF65-F5344CB8AC3E}">
        <p14:creationId xmlns:p14="http://schemas.microsoft.com/office/powerpoint/2010/main" val="9047633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</a:t>
            </a:r>
            <a:r>
              <a:rPr lang="en-US" dirty="0"/>
              <a:t>-Ready on the </a:t>
            </a:r>
            <a:r>
              <a:rPr lang="en-US" dirty="0" err="1"/>
              <a:t>i</a:t>
            </a:r>
            <a:r>
              <a:rPr lang="en-US" dirty="0"/>
              <a:t>-Pad</a:t>
            </a:r>
          </a:p>
        </p:txBody>
      </p:sp>
    </p:spTree>
    <p:extLst>
      <p:ext uri="{BB962C8B-B14F-4D97-AF65-F5344CB8AC3E}">
        <p14:creationId xmlns:p14="http://schemas.microsoft.com/office/powerpoint/2010/main" val="35180197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Download the </a:t>
            </a:r>
            <a:r>
              <a:rPr lang="en-US" dirty="0" err="1"/>
              <a:t>i</a:t>
            </a:r>
            <a:r>
              <a:rPr lang="en-US" dirty="0"/>
              <a:t>-Ready Connect App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589212" y="1571897"/>
            <a:ext cx="8915400" cy="1275806"/>
          </a:xfrm>
        </p:spPr>
        <p:txBody>
          <a:bodyPr/>
          <a:lstStyle/>
          <a:p>
            <a:r>
              <a:rPr lang="en-US" u="sng" dirty="0">
                <a:hlinkClick r:id="rId2"/>
              </a:rPr>
              <a:t>https://apps.apple.com/us/app/i-ready-connect-for-students/id1155613065</a:t>
            </a:r>
            <a:endParaRPr lang="en-US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076" y="2344188"/>
            <a:ext cx="6108426" cy="435586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562108" y="3383280"/>
            <a:ext cx="29425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Download the </a:t>
            </a:r>
            <a:r>
              <a:rPr lang="en-US" dirty="0" err="1"/>
              <a:t>i</a:t>
            </a:r>
            <a:r>
              <a:rPr lang="en-US" dirty="0"/>
              <a:t>-Ready Connect app from the app store.</a:t>
            </a:r>
          </a:p>
        </p:txBody>
      </p:sp>
    </p:spTree>
    <p:extLst>
      <p:ext uri="{BB962C8B-B14F-4D97-AF65-F5344CB8AC3E}">
        <p14:creationId xmlns:p14="http://schemas.microsoft.com/office/powerpoint/2010/main" val="1141432360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32</TotalTime>
  <Words>300</Words>
  <Application>Microsoft Office PowerPoint</Application>
  <PresentationFormat>Widescreen</PresentationFormat>
  <Paragraphs>16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Century Gothic</vt:lpstr>
      <vt:lpstr>Wingdings 3</vt:lpstr>
      <vt:lpstr>Wisp</vt:lpstr>
      <vt:lpstr>i-Ready Log In</vt:lpstr>
      <vt:lpstr>i-Ready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i-Ready on the i-Pad</vt:lpstr>
      <vt:lpstr>Download the i-Ready Connect App</vt:lpstr>
      <vt:lpstr>PowerPoint Presentation</vt:lpstr>
    </vt:vector>
  </TitlesOfParts>
  <Company>New York Department of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i-Ready Log In</dc:title>
  <dc:creator>Caniano Thomas</dc:creator>
  <cp:lastModifiedBy>Thomas Caniano</cp:lastModifiedBy>
  <cp:revision>9</cp:revision>
  <dcterms:created xsi:type="dcterms:W3CDTF">2022-11-28T15:36:12Z</dcterms:created>
  <dcterms:modified xsi:type="dcterms:W3CDTF">2025-09-16T15:27:39Z</dcterms:modified>
</cp:coreProperties>
</file>