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sldIdLst>
    <p:sldId id="294" r:id="rId2"/>
    <p:sldId id="308" r:id="rId3"/>
    <p:sldId id="296" r:id="rId4"/>
    <p:sldId id="324" r:id="rId5"/>
    <p:sldId id="320" r:id="rId6"/>
    <p:sldId id="316" r:id="rId7"/>
    <p:sldId id="317" r:id="rId8"/>
    <p:sldId id="314" r:id="rId9"/>
    <p:sldId id="325" r:id="rId10"/>
    <p:sldId id="315" r:id="rId11"/>
    <p:sldId id="321" r:id="rId12"/>
    <p:sldId id="326" r:id="rId13"/>
    <p:sldId id="327" r:id="rId14"/>
    <p:sldId id="297" r:id="rId15"/>
    <p:sldId id="310" r:id="rId16"/>
  </p:sldIdLst>
  <p:sldSz cx="12192000" cy="6858000"/>
  <p:notesSz cx="66675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94E7D-2B96-4583-A17F-245E6ECB2D0E}" v="23" dt="2026-01-23T20:52:19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Kirchhofer" userId="S::tkirchhofer@schools.nyc.gov::fec5faf1-6b21-47d9-85f4-93ce05385763" providerId="AD" clId="Web-{23857878-2B9A-FA87-6CF7-238BD439F9BE}"/>
    <pc:docChg chg="modSld">
      <pc:chgData name="Teresa Kirchhofer" userId="S::tkirchhofer@schools.nyc.gov::fec5faf1-6b21-47d9-85f4-93ce05385763" providerId="AD" clId="Web-{23857878-2B9A-FA87-6CF7-238BD439F9BE}" dt="2026-01-25T19:07:03.372" v="52" actId="20577"/>
      <pc:docMkLst>
        <pc:docMk/>
      </pc:docMkLst>
      <pc:sldChg chg="modSp">
        <pc:chgData name="Teresa Kirchhofer" userId="S::tkirchhofer@schools.nyc.gov::fec5faf1-6b21-47d9-85f4-93ce05385763" providerId="AD" clId="Web-{23857878-2B9A-FA87-6CF7-238BD439F9BE}" dt="2026-01-25T19:07:03.372" v="52" actId="20577"/>
        <pc:sldMkLst>
          <pc:docMk/>
          <pc:sldMk cId="2845052298" sldId="308"/>
        </pc:sldMkLst>
        <pc:spChg chg="mod">
          <ac:chgData name="Teresa Kirchhofer" userId="S::tkirchhofer@schools.nyc.gov::fec5faf1-6b21-47d9-85f4-93ce05385763" providerId="AD" clId="Web-{23857878-2B9A-FA87-6CF7-238BD439F9BE}" dt="2026-01-25T19:07:03.372" v="52" actId="20577"/>
          <ac:spMkLst>
            <pc:docMk/>
            <pc:sldMk cId="2845052298" sldId="308"/>
            <ac:spMk id="4" creationId="{00000000-0000-0000-0000-000000000000}"/>
          </ac:spMkLst>
        </pc:spChg>
      </pc:sldChg>
      <pc:sldChg chg="modSp">
        <pc:chgData name="Teresa Kirchhofer" userId="S::tkirchhofer@schools.nyc.gov::fec5faf1-6b21-47d9-85f4-93ce05385763" providerId="AD" clId="Web-{23857878-2B9A-FA87-6CF7-238BD439F9BE}" dt="2026-01-25T18:26:25.687" v="41" actId="14100"/>
        <pc:sldMkLst>
          <pc:docMk/>
          <pc:sldMk cId="192025846" sldId="314"/>
        </pc:sldMkLst>
        <pc:spChg chg="mod">
          <ac:chgData name="Teresa Kirchhofer" userId="S::tkirchhofer@schools.nyc.gov::fec5faf1-6b21-47d9-85f4-93ce05385763" providerId="AD" clId="Web-{23857878-2B9A-FA87-6CF7-238BD439F9BE}" dt="2026-01-25T18:26:25.687" v="41" actId="14100"/>
          <ac:spMkLst>
            <pc:docMk/>
            <pc:sldMk cId="192025846" sldId="314"/>
            <ac:spMk id="4" creationId="{00000000-0000-0000-0000-000000000000}"/>
          </ac:spMkLst>
        </pc:spChg>
        <pc:spChg chg="mod">
          <ac:chgData name="Teresa Kirchhofer" userId="S::tkirchhofer@schools.nyc.gov::fec5faf1-6b21-47d9-85f4-93ce05385763" providerId="AD" clId="Web-{23857878-2B9A-FA87-6CF7-238BD439F9BE}" dt="2026-01-25T18:24:59.946" v="33" actId="1076"/>
          <ac:spMkLst>
            <pc:docMk/>
            <pc:sldMk cId="192025846" sldId="314"/>
            <ac:spMk id="6" creationId="{00000000-0000-0000-0000-000000000000}"/>
          </ac:spMkLst>
        </pc:spChg>
        <pc:picChg chg="mod">
          <ac:chgData name="Teresa Kirchhofer" userId="S::tkirchhofer@schools.nyc.gov::fec5faf1-6b21-47d9-85f4-93ce05385763" providerId="AD" clId="Web-{23857878-2B9A-FA87-6CF7-238BD439F9BE}" dt="2026-01-25T18:24:32.913" v="22" actId="1076"/>
          <ac:picMkLst>
            <pc:docMk/>
            <pc:sldMk cId="192025846" sldId="314"/>
            <ac:picMk id="5" creationId="{4198D644-BC49-606E-E57E-B091C688BFD0}"/>
          </ac:picMkLst>
        </pc:picChg>
        <pc:picChg chg="mod">
          <ac:chgData name="Teresa Kirchhofer" userId="S::tkirchhofer@schools.nyc.gov::fec5faf1-6b21-47d9-85f4-93ce05385763" providerId="AD" clId="Web-{23857878-2B9A-FA87-6CF7-238BD439F9BE}" dt="2026-01-25T18:24:50.976" v="32" actId="1076"/>
          <ac:picMkLst>
            <pc:docMk/>
            <pc:sldMk cId="192025846" sldId="314"/>
            <ac:picMk id="8" creationId="{932FAA60-DD06-321C-01E2-9425DE6B9DE7}"/>
          </ac:picMkLst>
        </pc:picChg>
      </pc:sldChg>
    </pc:docChg>
  </pc:docChgLst>
  <pc:docChgLst>
    <pc:chgData name="Teresa Kirchhofer" userId="S::tkirchhofer@schools.nyc.gov::fec5faf1-6b21-47d9-85f4-93ce05385763" providerId="AD" clId="Web-{282AD233-C547-5DA1-1CCF-77AB015C8F76}"/>
    <pc:docChg chg="mod addSld delSld modSld sldOrd addMainMaster delMainMaster">
      <pc:chgData name="Teresa Kirchhofer" userId="S::tkirchhofer@schools.nyc.gov::fec5faf1-6b21-47d9-85f4-93ce05385763" providerId="AD" clId="Web-{282AD233-C547-5DA1-1CCF-77AB015C8F76}" dt="2026-01-25T16:24:47.086" v="1414" actId="20577"/>
      <pc:docMkLst>
        <pc:docMk/>
      </pc:docMkLst>
      <pc:sldChg chg="modSp del mod ord modClrScheme chgLayout">
        <pc:chgData name="Teresa Kirchhofer" userId="S::tkirchhofer@schools.nyc.gov::fec5faf1-6b21-47d9-85f4-93ce05385763" providerId="AD" clId="Web-{282AD233-C547-5DA1-1CCF-77AB015C8F76}" dt="2026-01-25T14:16:07.645" v="843"/>
        <pc:sldMkLst>
          <pc:docMk/>
          <pc:sldMk cId="80021809" sldId="258"/>
        </pc:sldMkLst>
      </pc:sldChg>
      <pc:sldChg chg="del">
        <pc:chgData name="Teresa Kirchhofer" userId="S::tkirchhofer@schools.nyc.gov::fec5faf1-6b21-47d9-85f4-93ce05385763" providerId="AD" clId="Web-{282AD233-C547-5DA1-1CCF-77AB015C8F76}" dt="2026-01-25T13:55:29.121" v="521"/>
        <pc:sldMkLst>
          <pc:docMk/>
          <pc:sldMk cId="1141432360" sldId="264"/>
        </pc:sldMkLst>
      </pc:sldChg>
      <pc:sldChg chg="modSp del mod modClrScheme chgLayout">
        <pc:chgData name="Teresa Kirchhofer" userId="S::tkirchhofer@schools.nyc.gov::fec5faf1-6b21-47d9-85f4-93ce05385763" providerId="AD" clId="Web-{282AD233-C547-5DA1-1CCF-77AB015C8F76}" dt="2026-01-25T14:07:06.726" v="600"/>
        <pc:sldMkLst>
          <pc:docMk/>
          <pc:sldMk cId="3644992422" sldId="268"/>
        </pc:sldMkLst>
      </pc:sldChg>
      <pc:sldChg chg="modSp del mod modClrScheme chgLayout">
        <pc:chgData name="Teresa Kirchhofer" userId="S::tkirchhofer@schools.nyc.gov::fec5faf1-6b21-47d9-85f4-93ce05385763" providerId="AD" clId="Web-{282AD233-C547-5DA1-1CCF-77AB015C8F76}" dt="2026-01-25T14:16:03.238" v="842"/>
        <pc:sldMkLst>
          <pc:docMk/>
          <pc:sldMk cId="2541724657" sldId="269"/>
        </pc:sldMkLst>
      </pc:sldChg>
      <pc:sldChg chg="modSp mod modClrScheme chgLayout">
        <pc:chgData name="Teresa Kirchhofer" userId="S::tkirchhofer@schools.nyc.gov::fec5faf1-6b21-47d9-85f4-93ce05385763" providerId="AD" clId="Web-{282AD233-C547-5DA1-1CCF-77AB015C8F76}" dt="2026-01-25T13:56:28.528" v="529"/>
        <pc:sldMkLst>
          <pc:docMk/>
          <pc:sldMk cId="994199180" sldId="294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994199180" sldId="294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994199180" sldId="294"/>
            <ac:spMk id="3" creationId="{8698F3AA-4EF0-7F43-98F6-544A9621C3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48:46.723" v="441" actId="20577"/>
          <ac:spMkLst>
            <pc:docMk/>
            <pc:sldMk cId="994199180" sldId="294"/>
            <ac:spMk id="4" creationId="{5881EBF9-F6BF-51FF-E888-DAD7004FF009}"/>
          </ac:spMkLst>
        </pc:spChg>
      </pc:sldChg>
      <pc:sldChg chg="modSp mod modClrScheme chgLayout">
        <pc:chgData name="Teresa Kirchhofer" userId="S::tkirchhofer@schools.nyc.gov::fec5faf1-6b21-47d9-85f4-93ce05385763" providerId="AD" clId="Web-{282AD233-C547-5DA1-1CCF-77AB015C8F76}" dt="2026-01-25T14:10:51.651" v="621" actId="14100"/>
        <pc:sldMkLst>
          <pc:docMk/>
          <pc:sldMk cId="3330061401" sldId="296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3330061401" sldId="296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3330061401" sldId="296"/>
            <ac:spMk id="3" creationId="{8698F3AA-4EF0-7F43-98F6-544A9621C38E}"/>
          </ac:spMkLst>
        </pc:spChg>
        <pc:picChg chg="mod">
          <ac:chgData name="Teresa Kirchhofer" userId="S::tkirchhofer@schools.nyc.gov::fec5faf1-6b21-47d9-85f4-93ce05385763" providerId="AD" clId="Web-{282AD233-C547-5DA1-1CCF-77AB015C8F76}" dt="2026-01-25T14:10:51.651" v="621" actId="14100"/>
          <ac:picMkLst>
            <pc:docMk/>
            <pc:sldMk cId="3330061401" sldId="296"/>
            <ac:picMk id="13" creationId="{169C4522-8E18-8F81-50D3-A13F8D0383E9}"/>
          </ac:picMkLst>
        </pc:picChg>
      </pc:sldChg>
      <pc:sldChg chg="modSp mod ord modClrScheme chgLayout">
        <pc:chgData name="Teresa Kirchhofer" userId="S::tkirchhofer@schools.nyc.gov::fec5faf1-6b21-47d9-85f4-93ce05385763" providerId="AD" clId="Web-{282AD233-C547-5DA1-1CCF-77AB015C8F76}" dt="2026-01-25T14:15:45.893" v="841" actId="1076"/>
        <pc:sldMkLst>
          <pc:docMk/>
          <pc:sldMk cId="411154436" sldId="297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411154436" sldId="297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411154436" sldId="297"/>
            <ac:spMk id="3" creationId="{8698F3AA-4EF0-7F43-98F6-544A9621C3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4:15:35.861" v="840" actId="14100"/>
          <ac:spMkLst>
            <pc:docMk/>
            <pc:sldMk cId="411154436" sldId="297"/>
            <ac:spMk id="4" creationId="{00000000-0000-0000-0000-000000000000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4:15:45.893" v="841" actId="1076"/>
          <ac:spMkLst>
            <pc:docMk/>
            <pc:sldMk cId="411154436" sldId="297"/>
            <ac:spMk id="5" creationId="{F95ACFD0-EDF7-FD59-F1DB-E198EB6D8275}"/>
          </ac:spMkLst>
        </pc:spChg>
      </pc:sldChg>
      <pc:sldChg chg="addSp delSp modSp mod modClrScheme chgLayout">
        <pc:chgData name="Teresa Kirchhofer" userId="S::tkirchhofer@schools.nyc.gov::fec5faf1-6b21-47d9-85f4-93ce05385763" providerId="AD" clId="Web-{282AD233-C547-5DA1-1CCF-77AB015C8F76}" dt="2026-01-25T16:22:29.612" v="1339" actId="20577"/>
        <pc:sldMkLst>
          <pc:docMk/>
          <pc:sldMk cId="2845052298" sldId="308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2845052298" sldId="308"/>
            <ac:spMk id="3" creationId="{8698F3AA-4EF0-7F43-98F6-544A9621C3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6:22:29.612" v="1339" actId="20577"/>
          <ac:spMkLst>
            <pc:docMk/>
            <pc:sldMk cId="2845052298" sldId="308"/>
            <ac:spMk id="4" creationId="{00000000-0000-0000-0000-000000000000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4:31:12.649" v="1285" actId="1076"/>
          <ac:spMkLst>
            <pc:docMk/>
            <pc:sldMk cId="2845052298" sldId="308"/>
            <ac:spMk id="6" creationId="{00000000-0000-0000-0000-000000000000}"/>
          </ac:spMkLst>
        </pc:spChg>
        <pc:picChg chg="add mod">
          <ac:chgData name="Teresa Kirchhofer" userId="S::tkirchhofer@schools.nyc.gov::fec5faf1-6b21-47d9-85f4-93ce05385763" providerId="AD" clId="Web-{282AD233-C547-5DA1-1CCF-77AB015C8F76}" dt="2026-01-25T14:32:52.902" v="1338" actId="1076"/>
          <ac:picMkLst>
            <pc:docMk/>
            <pc:sldMk cId="2845052298" sldId="308"/>
            <ac:picMk id="5" creationId="{450E79DB-59A7-618C-8277-03EF563081F6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4:30:33.118" v="1276" actId="1076"/>
          <ac:picMkLst>
            <pc:docMk/>
            <pc:sldMk cId="2845052298" sldId="308"/>
            <ac:picMk id="11" creationId="{00000000-0000-0000-0000-000000000000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4:30:59.243" v="1281" actId="1076"/>
          <ac:picMkLst>
            <pc:docMk/>
            <pc:sldMk cId="2845052298" sldId="308"/>
            <ac:picMk id="14" creationId="{00000000-0000-0000-0000-000000000000}"/>
          </ac:picMkLst>
        </pc:picChg>
      </pc:sldChg>
      <pc:sldChg chg="addSp modSp mod ord modClrScheme chgLayout">
        <pc:chgData name="Teresa Kirchhofer" userId="S::tkirchhofer@schools.nyc.gov::fec5faf1-6b21-47d9-85f4-93ce05385763" providerId="AD" clId="Web-{282AD233-C547-5DA1-1CCF-77AB015C8F76}" dt="2026-01-25T14:21:30.504" v="1097" actId="20577"/>
        <pc:sldMkLst>
          <pc:docMk/>
          <pc:sldMk cId="684072533" sldId="310"/>
        </pc:sldMkLst>
        <pc:spChg chg="mod ord">
          <ac:chgData name="Teresa Kirchhofer" userId="S::tkirchhofer@schools.nyc.gov::fec5faf1-6b21-47d9-85f4-93ce05385763" providerId="AD" clId="Web-{282AD233-C547-5DA1-1CCF-77AB015C8F76}" dt="2026-01-25T14:20:59.894" v="1089" actId="1076"/>
          <ac:spMkLst>
            <pc:docMk/>
            <pc:sldMk cId="684072533" sldId="310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4:20:47.253" v="1087" actId="14100"/>
          <ac:spMkLst>
            <pc:docMk/>
            <pc:sldMk cId="684072533" sldId="310"/>
            <ac:spMk id="3" creationId="{8698F3AA-4EF0-7F43-98F6-544A9621C38E}"/>
          </ac:spMkLst>
        </pc:spChg>
        <pc:spChg chg="add mod">
          <ac:chgData name="Teresa Kirchhofer" userId="S::tkirchhofer@schools.nyc.gov::fec5faf1-6b21-47d9-85f4-93ce05385763" providerId="AD" clId="Web-{282AD233-C547-5DA1-1CCF-77AB015C8F76}" dt="2026-01-25T14:21:30.504" v="1097" actId="20577"/>
          <ac:spMkLst>
            <pc:docMk/>
            <pc:sldMk cId="684072533" sldId="310"/>
            <ac:spMk id="5" creationId="{FDF1BD18-F385-B5AB-E685-0E416BE67E5D}"/>
          </ac:spMkLst>
        </pc:spChg>
      </pc:sldChg>
      <pc:sldChg chg="addSp delSp modSp mod modClrScheme chgLayout">
        <pc:chgData name="Teresa Kirchhofer" userId="S::tkirchhofer@schools.nyc.gov::fec5faf1-6b21-47d9-85f4-93ce05385763" providerId="AD" clId="Web-{282AD233-C547-5DA1-1CCF-77AB015C8F76}" dt="2026-01-25T13:56:28.528" v="529"/>
        <pc:sldMkLst>
          <pc:docMk/>
          <pc:sldMk cId="192025846" sldId="314"/>
        </pc:sldMkLst>
        <pc:spChg chg="add del 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192025846" sldId="314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192025846" sldId="314"/>
            <ac:spMk id="3" creationId="{8698F3AA-4EF0-7F43-98F6-544A9621C38E}"/>
          </ac:spMkLst>
        </pc:spChg>
        <pc:spChg chg="add del mod">
          <ac:chgData name="Teresa Kirchhofer" userId="S::tkirchhofer@schools.nyc.gov::fec5faf1-6b21-47d9-85f4-93ce05385763" providerId="AD" clId="Web-{282AD233-C547-5DA1-1CCF-77AB015C8F76}" dt="2026-01-25T13:47:58.503" v="404"/>
          <ac:spMkLst>
            <pc:docMk/>
            <pc:sldMk cId="192025846" sldId="314"/>
            <ac:spMk id="4" creationId="{00000000-0000-0000-0000-000000000000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44:12.308" v="395" actId="1076"/>
          <ac:spMkLst>
            <pc:docMk/>
            <pc:sldMk cId="192025846" sldId="314"/>
            <ac:spMk id="6" creationId="{00000000-0000-0000-0000-000000000000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44:10.261" v="394" actId="1076"/>
          <ac:spMkLst>
            <pc:docMk/>
            <pc:sldMk cId="192025846" sldId="314"/>
            <ac:spMk id="7" creationId="{00000000-0000-0000-0000-000000000000}"/>
          </ac:spMkLst>
        </pc:spChg>
        <pc:picChg chg="mod">
          <ac:chgData name="Teresa Kirchhofer" userId="S::tkirchhofer@schools.nyc.gov::fec5faf1-6b21-47d9-85f4-93ce05385763" providerId="AD" clId="Web-{282AD233-C547-5DA1-1CCF-77AB015C8F76}" dt="2026-01-25T13:44:06.917" v="393" actId="1076"/>
          <ac:picMkLst>
            <pc:docMk/>
            <pc:sldMk cId="192025846" sldId="314"/>
            <ac:picMk id="5" creationId="{4198D644-BC49-606E-E57E-B091C688BFD0}"/>
          </ac:picMkLst>
        </pc:picChg>
        <pc:picChg chg="add mod">
          <ac:chgData name="Teresa Kirchhofer" userId="S::tkirchhofer@schools.nyc.gov::fec5faf1-6b21-47d9-85f4-93ce05385763" providerId="AD" clId="Web-{282AD233-C547-5DA1-1CCF-77AB015C8F76}" dt="2026-01-25T13:47:02.455" v="398" actId="1076"/>
          <ac:picMkLst>
            <pc:docMk/>
            <pc:sldMk cId="192025846" sldId="314"/>
            <ac:picMk id="8" creationId="{932FAA60-DD06-321C-01E2-9425DE6B9DE7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3:44:17.620" v="397" actId="1076"/>
          <ac:picMkLst>
            <pc:docMk/>
            <pc:sldMk cId="192025846" sldId="314"/>
            <ac:picMk id="14" creationId="{DC35B72B-3CA3-4E7A-8E0F-0DC9E6AB7AB5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3:44:15.370" v="396" actId="1076"/>
          <ac:picMkLst>
            <pc:docMk/>
            <pc:sldMk cId="192025846" sldId="314"/>
            <ac:picMk id="16" creationId="{09327097-4F11-489C-97FB-1733492679EF}"/>
          </ac:picMkLst>
        </pc:picChg>
      </pc:sldChg>
      <pc:sldChg chg="modSp mod modClrScheme chgLayout">
        <pc:chgData name="Teresa Kirchhofer" userId="S::tkirchhofer@schools.nyc.gov::fec5faf1-6b21-47d9-85f4-93ce05385763" providerId="AD" clId="Web-{282AD233-C547-5DA1-1CCF-77AB015C8F76}" dt="2026-01-25T13:56:28.528" v="529"/>
        <pc:sldMkLst>
          <pc:docMk/>
          <pc:sldMk cId="2587581112" sldId="315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2587581112" sldId="315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2587581112" sldId="315"/>
            <ac:spMk id="3" creationId="{8698F3AA-4EF0-7F43-98F6-544A9621C3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54:51.323" v="520" actId="20577"/>
          <ac:spMkLst>
            <pc:docMk/>
            <pc:sldMk cId="2587581112" sldId="315"/>
            <ac:spMk id="4" creationId="{00000000-0000-0000-0000-000000000000}"/>
          </ac:spMkLst>
        </pc:spChg>
        <pc:picChg chg="mod">
          <ac:chgData name="Teresa Kirchhofer" userId="S::tkirchhofer@schools.nyc.gov::fec5faf1-6b21-47d9-85f4-93ce05385763" providerId="AD" clId="Web-{282AD233-C547-5DA1-1CCF-77AB015C8F76}" dt="2026-01-25T13:53:21.900" v="503" actId="1076"/>
          <ac:picMkLst>
            <pc:docMk/>
            <pc:sldMk cId="2587581112" sldId="315"/>
            <ac:picMk id="5" creationId="{36D80ADC-7F01-DF02-9830-788E4031E813}"/>
          </ac:picMkLst>
        </pc:picChg>
      </pc:sldChg>
      <pc:sldChg chg="addSp delSp modSp mod modClrScheme chgLayout">
        <pc:chgData name="Teresa Kirchhofer" userId="S::tkirchhofer@schools.nyc.gov::fec5faf1-6b21-47d9-85f4-93ce05385763" providerId="AD" clId="Web-{282AD233-C547-5DA1-1CCF-77AB015C8F76}" dt="2026-01-25T13:56:28.528" v="529"/>
        <pc:sldMkLst>
          <pc:docMk/>
          <pc:sldMk cId="1669256482" sldId="316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1669256482" sldId="316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1669256482" sldId="316"/>
            <ac:spMk id="3" creationId="{8698F3AA-4EF0-7F43-98F6-544A9621C3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51:34.711" v="499" actId="20577"/>
          <ac:spMkLst>
            <pc:docMk/>
            <pc:sldMk cId="1669256482" sldId="316"/>
            <ac:spMk id="4" creationId="{00000000-0000-0000-0000-000000000000}"/>
          </ac:spMkLst>
        </pc:spChg>
        <pc:picChg chg="add mod">
          <ac:chgData name="Teresa Kirchhofer" userId="S::tkirchhofer@schools.nyc.gov::fec5faf1-6b21-47d9-85f4-93ce05385763" providerId="AD" clId="Web-{282AD233-C547-5DA1-1CCF-77AB015C8F76}" dt="2026-01-25T13:51:45.695" v="501" actId="1076"/>
          <ac:picMkLst>
            <pc:docMk/>
            <pc:sldMk cId="1669256482" sldId="316"/>
            <ac:picMk id="5" creationId="{D387F58A-FA3D-F424-8911-E46E8DF48782}"/>
          </ac:picMkLst>
        </pc:picChg>
        <pc:picChg chg="add mod">
          <ac:chgData name="Teresa Kirchhofer" userId="S::tkirchhofer@schools.nyc.gov::fec5faf1-6b21-47d9-85f4-93ce05385763" providerId="AD" clId="Web-{282AD233-C547-5DA1-1CCF-77AB015C8F76}" dt="2026-01-25T13:36:27.243" v="228" actId="14100"/>
          <ac:picMkLst>
            <pc:docMk/>
            <pc:sldMk cId="1669256482" sldId="316"/>
            <ac:picMk id="6" creationId="{FBD36131-1EB6-CFB6-DDAD-93BDBEF1890F}"/>
          </ac:picMkLst>
        </pc:picChg>
        <pc:picChg chg="add mod">
          <ac:chgData name="Teresa Kirchhofer" userId="S::tkirchhofer@schools.nyc.gov::fec5faf1-6b21-47d9-85f4-93ce05385763" providerId="AD" clId="Web-{282AD233-C547-5DA1-1CCF-77AB015C8F76}" dt="2026-01-25T13:36:24.337" v="227" actId="14100"/>
          <ac:picMkLst>
            <pc:docMk/>
            <pc:sldMk cId="1669256482" sldId="316"/>
            <ac:picMk id="7" creationId="{C5FDC6E7-42D6-AA31-E207-F57B96DE1098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3:51:52.352" v="502" actId="1076"/>
          <ac:picMkLst>
            <pc:docMk/>
            <pc:sldMk cId="1669256482" sldId="316"/>
            <ac:picMk id="12" creationId="{00000000-0000-0000-0000-000000000000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3:31:59.754" v="116" actId="1076"/>
          <ac:picMkLst>
            <pc:docMk/>
            <pc:sldMk cId="1669256482" sldId="316"/>
            <ac:picMk id="17" creationId="{00000000-0000-0000-0000-000000000000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3:31:37.035" v="107" actId="1076"/>
          <ac:picMkLst>
            <pc:docMk/>
            <pc:sldMk cId="1669256482" sldId="316"/>
            <ac:picMk id="18" creationId="{00000000-0000-0000-0000-000000000000}"/>
          </ac:picMkLst>
        </pc:picChg>
      </pc:sldChg>
      <pc:sldChg chg="modSp mod modClrScheme chgLayout">
        <pc:chgData name="Teresa Kirchhofer" userId="S::tkirchhofer@schools.nyc.gov::fec5faf1-6b21-47d9-85f4-93ce05385763" providerId="AD" clId="Web-{282AD233-C547-5DA1-1CCF-77AB015C8F76}" dt="2026-01-25T14:11:49.762" v="622" actId="14100"/>
        <pc:sldMkLst>
          <pc:docMk/>
          <pc:sldMk cId="402867947" sldId="317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402867947" sldId="317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402867947" sldId="317"/>
            <ac:spMk id="3" creationId="{8698F3AA-4EF0-7F43-98F6-544A9621C3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36:57.837" v="234" actId="14100"/>
          <ac:spMkLst>
            <pc:docMk/>
            <pc:sldMk cId="402867947" sldId="317"/>
            <ac:spMk id="4" creationId="{00000000-0000-0000-0000-000000000000}"/>
          </ac:spMkLst>
        </pc:spChg>
        <pc:picChg chg="mod">
          <ac:chgData name="Teresa Kirchhofer" userId="S::tkirchhofer@schools.nyc.gov::fec5faf1-6b21-47d9-85f4-93ce05385763" providerId="AD" clId="Web-{282AD233-C547-5DA1-1CCF-77AB015C8F76}" dt="2026-01-25T14:11:49.762" v="622" actId="14100"/>
          <ac:picMkLst>
            <pc:docMk/>
            <pc:sldMk cId="402867947" sldId="317"/>
            <ac:picMk id="11" creationId="{00000000-0000-0000-0000-000000000000}"/>
          </ac:picMkLst>
        </pc:picChg>
      </pc:sldChg>
      <pc:sldChg chg="modSp mod modClrScheme chgLayout">
        <pc:chgData name="Teresa Kirchhofer" userId="S::tkirchhofer@schools.nyc.gov::fec5faf1-6b21-47d9-85f4-93ce05385763" providerId="AD" clId="Web-{282AD233-C547-5DA1-1CCF-77AB015C8F76}" dt="2026-01-25T16:24:47.086" v="1414" actId="20577"/>
        <pc:sldMkLst>
          <pc:docMk/>
          <pc:sldMk cId="4175274360" sldId="320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4175274360" sldId="320"/>
            <ac:spMk id="2" creationId="{68C6CA0E-EB81-9240-ADA9-1E5F8E4B107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4175274360" sldId="320"/>
            <ac:spMk id="3" creationId="{8698F3AA-4EF0-7F43-98F6-544A9621C3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6:24:47.086" v="1414" actId="20577"/>
          <ac:spMkLst>
            <pc:docMk/>
            <pc:sldMk cId="4175274360" sldId="320"/>
            <ac:spMk id="4" creationId="{00000000-0000-0000-0000-000000000000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33:05.896" v="150" actId="1076"/>
          <ac:spMkLst>
            <pc:docMk/>
            <pc:sldMk cId="4175274360" sldId="320"/>
            <ac:spMk id="6" creationId="{00000000-0000-0000-0000-000000000000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33:11.537" v="152" actId="1076"/>
          <ac:spMkLst>
            <pc:docMk/>
            <pc:sldMk cId="4175274360" sldId="320"/>
            <ac:spMk id="7" creationId="{00000000-0000-0000-0000-000000000000}"/>
          </ac:spMkLst>
        </pc:spChg>
        <pc:picChg chg="mod">
          <ac:chgData name="Teresa Kirchhofer" userId="S::tkirchhofer@schools.nyc.gov::fec5faf1-6b21-47d9-85f4-93ce05385763" providerId="AD" clId="Web-{282AD233-C547-5DA1-1CCF-77AB015C8F76}" dt="2026-01-25T13:32:29.411" v="120" actId="14100"/>
          <ac:picMkLst>
            <pc:docMk/>
            <pc:sldMk cId="4175274360" sldId="320"/>
            <ac:picMk id="11" creationId="{75016983-20C8-D0AF-168E-19ED5B35FBF6}"/>
          </ac:picMkLst>
        </pc:picChg>
      </pc:sldChg>
      <pc:sldChg chg="delSp modSp mod modClrScheme chgLayout">
        <pc:chgData name="Teresa Kirchhofer" userId="S::tkirchhofer@schools.nyc.gov::fec5faf1-6b21-47d9-85f4-93ce05385763" providerId="AD" clId="Web-{282AD233-C547-5DA1-1CCF-77AB015C8F76}" dt="2026-01-25T13:56:28.528" v="529"/>
        <pc:sldMkLst>
          <pc:docMk/>
          <pc:sldMk cId="699772895" sldId="321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699772895" sldId="321"/>
            <ac:spMk id="2" creationId="{96FED1FA-46F1-6EB7-C62D-1D0515D27DFB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699772895" sldId="321"/>
            <ac:spMk id="3" creationId="{5B7524BD-350D-C3DB-096B-D12999C1BD45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56:14.387" v="528" actId="20577"/>
          <ac:spMkLst>
            <pc:docMk/>
            <pc:sldMk cId="699772895" sldId="321"/>
            <ac:spMk id="9" creationId="{CD422431-4B23-FF91-8CF6-FB9EA02EA379}"/>
          </ac:spMkLst>
        </pc:spChg>
      </pc:sldChg>
      <pc:sldChg chg="modSp del mod modClrScheme chgLayout">
        <pc:chgData name="Teresa Kirchhofer" userId="S::tkirchhofer@schools.nyc.gov::fec5faf1-6b21-47d9-85f4-93ce05385763" providerId="AD" clId="Web-{282AD233-C547-5DA1-1CCF-77AB015C8F76}" dt="2026-01-25T14:07:11.288" v="601"/>
        <pc:sldMkLst>
          <pc:docMk/>
          <pc:sldMk cId="1118470673" sldId="323"/>
        </pc:sldMkLst>
      </pc:sldChg>
      <pc:sldChg chg="addSp modSp mod modClrScheme chgLayout">
        <pc:chgData name="Teresa Kirchhofer" userId="S::tkirchhofer@schools.nyc.gov::fec5faf1-6b21-47d9-85f4-93ce05385763" providerId="AD" clId="Web-{282AD233-C547-5DA1-1CCF-77AB015C8F76}" dt="2026-01-25T16:23:45.802" v="1402" actId="20577"/>
        <pc:sldMkLst>
          <pc:docMk/>
          <pc:sldMk cId="222563920" sldId="324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222563920" sldId="324"/>
            <ac:spMk id="2" creationId="{ECCE812F-2262-7E7B-B9DC-63A9179889E2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222563920" sldId="324"/>
            <ac:spMk id="3" creationId="{E5A9518E-92DA-AD16-D1E5-E1758D6FDAB3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6:23:45.802" v="1402" actId="20577"/>
          <ac:spMkLst>
            <pc:docMk/>
            <pc:sldMk cId="222563920" sldId="324"/>
            <ac:spMk id="4" creationId="{9AF9FB81-9DCD-3CA8-35CA-4BAAFDCFEF13}"/>
          </ac:spMkLst>
        </pc:spChg>
        <pc:picChg chg="add mod">
          <ac:chgData name="Teresa Kirchhofer" userId="S::tkirchhofer@schools.nyc.gov::fec5faf1-6b21-47d9-85f4-93ce05385763" providerId="AD" clId="Web-{282AD233-C547-5DA1-1CCF-77AB015C8F76}" dt="2026-01-25T14:14:08.951" v="704" actId="1076"/>
          <ac:picMkLst>
            <pc:docMk/>
            <pc:sldMk cId="222563920" sldId="324"/>
            <ac:picMk id="5" creationId="{43960C63-9732-8AE6-25DC-B2DDC4E6A18D}"/>
          </ac:picMkLst>
        </pc:picChg>
        <pc:picChg chg="mod">
          <ac:chgData name="Teresa Kirchhofer" userId="S::tkirchhofer@schools.nyc.gov::fec5faf1-6b21-47d9-85f4-93ce05385763" providerId="AD" clId="Web-{282AD233-C547-5DA1-1CCF-77AB015C8F76}" dt="2026-01-25T14:14:06.373" v="703" actId="1076"/>
          <ac:picMkLst>
            <pc:docMk/>
            <pc:sldMk cId="222563920" sldId="324"/>
            <ac:picMk id="12" creationId="{F88DD4EB-4A73-8D42-67C2-D1FB846029BB}"/>
          </ac:picMkLst>
        </pc:picChg>
      </pc:sldChg>
      <pc:sldChg chg="addSp delSp modSp add mod replId modClrScheme chgLayout">
        <pc:chgData name="Teresa Kirchhofer" userId="S::tkirchhofer@schools.nyc.gov::fec5faf1-6b21-47d9-85f4-93ce05385763" providerId="AD" clId="Web-{282AD233-C547-5DA1-1CCF-77AB015C8F76}" dt="2026-01-25T13:56:28.528" v="529"/>
        <pc:sldMkLst>
          <pc:docMk/>
          <pc:sldMk cId="1652765185" sldId="325"/>
        </pc:sldMkLst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1652765185" sldId="325"/>
            <ac:spMk id="2" creationId="{F4CBAF17-CA09-33EC-A468-66257D3606D0}"/>
          </ac:spMkLst>
        </pc:spChg>
        <pc:spChg chg="mod ord">
          <ac:chgData name="Teresa Kirchhofer" userId="S::tkirchhofer@schools.nyc.gov::fec5faf1-6b21-47d9-85f4-93ce05385763" providerId="AD" clId="Web-{282AD233-C547-5DA1-1CCF-77AB015C8F76}" dt="2026-01-25T13:56:28.528" v="529"/>
          <ac:spMkLst>
            <pc:docMk/>
            <pc:sldMk cId="1652765185" sldId="325"/>
            <ac:spMk id="3" creationId="{47AA94C5-F928-83C4-E674-8F70897F2BA3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3:26:19.539" v="82" actId="20577"/>
          <ac:spMkLst>
            <pc:docMk/>
            <pc:sldMk cId="1652765185" sldId="325"/>
            <ac:spMk id="4" creationId="{6F6F4709-B5CE-D83C-7691-DABE518E70D8}"/>
          </ac:spMkLst>
        </pc:spChg>
        <pc:picChg chg="add mod">
          <ac:chgData name="Teresa Kirchhofer" userId="S::tkirchhofer@schools.nyc.gov::fec5faf1-6b21-47d9-85f4-93ce05385763" providerId="AD" clId="Web-{282AD233-C547-5DA1-1CCF-77AB015C8F76}" dt="2026-01-25T13:26:19.992" v="84"/>
          <ac:picMkLst>
            <pc:docMk/>
            <pc:sldMk cId="1652765185" sldId="325"/>
            <ac:picMk id="8" creationId="{0CACC758-8582-C605-5771-D4EF88878888}"/>
          </ac:picMkLst>
        </pc:picChg>
      </pc:sldChg>
      <pc:sldChg chg="addSp delSp modSp add replId">
        <pc:chgData name="Teresa Kirchhofer" userId="S::tkirchhofer@schools.nyc.gov::fec5faf1-6b21-47d9-85f4-93ce05385763" providerId="AD" clId="Web-{282AD233-C547-5DA1-1CCF-77AB015C8F76}" dt="2026-01-25T14:05:58.771" v="591" actId="14100"/>
        <pc:sldMkLst>
          <pc:docMk/>
          <pc:sldMk cId="1287297763" sldId="326"/>
        </pc:sldMkLst>
        <pc:spChg chg="mod">
          <ac:chgData name="Teresa Kirchhofer" userId="S::tkirchhofer@schools.nyc.gov::fec5faf1-6b21-47d9-85f4-93ce05385763" providerId="AD" clId="Web-{282AD233-C547-5DA1-1CCF-77AB015C8F76}" dt="2026-01-25T13:57:32.747" v="535" actId="20577"/>
          <ac:spMkLst>
            <pc:docMk/>
            <pc:sldMk cId="1287297763" sldId="326"/>
            <ac:spMk id="4" creationId="{2E0B398D-CDCA-50B4-7EEB-0046D01E678E}"/>
          </ac:spMkLst>
        </pc:spChg>
        <pc:spChg chg="mod">
          <ac:chgData name="Teresa Kirchhofer" userId="S::tkirchhofer@schools.nyc.gov::fec5faf1-6b21-47d9-85f4-93ce05385763" providerId="AD" clId="Web-{282AD233-C547-5DA1-1CCF-77AB015C8F76}" dt="2026-01-25T14:05:58.771" v="591" actId="14100"/>
          <ac:spMkLst>
            <pc:docMk/>
            <pc:sldMk cId="1287297763" sldId="326"/>
            <ac:spMk id="9" creationId="{C8A4BCB7-7F4D-A793-616C-C6D554B9CB17}"/>
          </ac:spMkLst>
        </pc:spChg>
        <pc:spChg chg="add mod">
          <ac:chgData name="Teresa Kirchhofer" userId="S::tkirchhofer@schools.nyc.gov::fec5faf1-6b21-47d9-85f4-93ce05385763" providerId="AD" clId="Web-{282AD233-C547-5DA1-1CCF-77AB015C8F76}" dt="2026-01-25T14:00:23.883" v="560" actId="1076"/>
          <ac:spMkLst>
            <pc:docMk/>
            <pc:sldMk cId="1287297763" sldId="326"/>
            <ac:spMk id="13" creationId="{1A3C628B-328A-27E9-094C-91868741FFA5}"/>
          </ac:spMkLst>
        </pc:spChg>
        <pc:spChg chg="add mod">
          <ac:chgData name="Teresa Kirchhofer" userId="S::tkirchhofer@schools.nyc.gov::fec5faf1-6b21-47d9-85f4-93ce05385763" providerId="AD" clId="Web-{282AD233-C547-5DA1-1CCF-77AB015C8F76}" dt="2026-01-25T14:01:43.574" v="570" actId="1076"/>
          <ac:spMkLst>
            <pc:docMk/>
            <pc:sldMk cId="1287297763" sldId="326"/>
            <ac:spMk id="17" creationId="{FFFF1CFF-4B5D-3809-2503-6F4D33EF65C7}"/>
          </ac:spMkLst>
        </pc:spChg>
        <pc:picChg chg="add mod">
          <ac:chgData name="Teresa Kirchhofer" userId="S::tkirchhofer@schools.nyc.gov::fec5faf1-6b21-47d9-85f4-93ce05385763" providerId="AD" clId="Web-{282AD233-C547-5DA1-1CCF-77AB015C8F76}" dt="2026-01-25T14:01:39.902" v="569" actId="1076"/>
          <ac:picMkLst>
            <pc:docMk/>
            <pc:sldMk cId="1287297763" sldId="326"/>
            <ac:picMk id="6" creationId="{C1B04559-4B42-4E9F-1C31-F1D7C9F518F6}"/>
          </ac:picMkLst>
        </pc:picChg>
        <pc:picChg chg="add mod">
          <ac:chgData name="Teresa Kirchhofer" userId="S::tkirchhofer@schools.nyc.gov::fec5faf1-6b21-47d9-85f4-93ce05385763" providerId="AD" clId="Web-{282AD233-C547-5DA1-1CCF-77AB015C8F76}" dt="2026-01-25T14:00:46.134" v="562" actId="1076"/>
          <ac:picMkLst>
            <pc:docMk/>
            <pc:sldMk cId="1287297763" sldId="326"/>
            <ac:picMk id="15" creationId="{241D20DB-4D19-703D-8951-5FFE8A74F86E}"/>
          </ac:picMkLst>
        </pc:picChg>
      </pc:sldChg>
      <pc:sldChg chg="addSp delSp modSp add ord replId">
        <pc:chgData name="Teresa Kirchhofer" userId="S::tkirchhofer@schools.nyc.gov::fec5faf1-6b21-47d9-85f4-93ce05385763" providerId="AD" clId="Web-{282AD233-C547-5DA1-1CCF-77AB015C8F76}" dt="2026-01-25T14:06:30.819" v="597" actId="14100"/>
        <pc:sldMkLst>
          <pc:docMk/>
          <pc:sldMk cId="3772145005" sldId="327"/>
        </pc:sldMkLst>
        <pc:spChg chg="mod">
          <ac:chgData name="Teresa Kirchhofer" userId="S::tkirchhofer@schools.nyc.gov::fec5faf1-6b21-47d9-85f4-93ce05385763" providerId="AD" clId="Web-{282AD233-C547-5DA1-1CCF-77AB015C8F76}" dt="2026-01-25T14:02:52.358" v="575" actId="20577"/>
          <ac:spMkLst>
            <pc:docMk/>
            <pc:sldMk cId="3772145005" sldId="327"/>
            <ac:spMk id="4" creationId="{08D8922A-D597-8FA0-5187-5C031D52D3C0}"/>
          </ac:spMkLst>
        </pc:spChg>
        <pc:spChg chg="add mod">
          <ac:chgData name="Teresa Kirchhofer" userId="S::tkirchhofer@schools.nyc.gov::fec5faf1-6b21-47d9-85f4-93ce05385763" providerId="AD" clId="Web-{282AD233-C547-5DA1-1CCF-77AB015C8F76}" dt="2026-01-25T14:06:30.819" v="597" actId="14100"/>
          <ac:spMkLst>
            <pc:docMk/>
            <pc:sldMk cId="3772145005" sldId="327"/>
            <ac:spMk id="15" creationId="{59D53C6C-053C-221D-FFF0-40F1F3B02A72}"/>
          </ac:spMkLst>
        </pc:spChg>
        <pc:spChg chg="add mod">
          <ac:chgData name="Teresa Kirchhofer" userId="S::tkirchhofer@schools.nyc.gov::fec5faf1-6b21-47d9-85f4-93ce05385763" providerId="AD" clId="Web-{282AD233-C547-5DA1-1CCF-77AB015C8F76}" dt="2026-01-25T14:05:50.974" v="590" actId="1076"/>
          <ac:spMkLst>
            <pc:docMk/>
            <pc:sldMk cId="3772145005" sldId="327"/>
            <ac:spMk id="17" creationId="{113C3DD4-2E64-5C7E-9216-7EA8AC73240C}"/>
          </ac:spMkLst>
        </pc:spChg>
        <pc:spChg chg="add mod">
          <ac:chgData name="Teresa Kirchhofer" userId="S::tkirchhofer@schools.nyc.gov::fec5faf1-6b21-47d9-85f4-93ce05385763" providerId="AD" clId="Web-{282AD233-C547-5DA1-1CCF-77AB015C8F76}" dt="2026-01-25T14:06:16.615" v="594" actId="1076"/>
          <ac:spMkLst>
            <pc:docMk/>
            <pc:sldMk cId="3772145005" sldId="327"/>
            <ac:spMk id="19" creationId="{890AAB28-8D49-DC10-EA08-152360BE8943}"/>
          </ac:spMkLst>
        </pc:spChg>
        <pc:picChg chg="add mod">
          <ac:chgData name="Teresa Kirchhofer" userId="S::tkirchhofer@schools.nyc.gov::fec5faf1-6b21-47d9-85f4-93ce05385763" providerId="AD" clId="Web-{282AD233-C547-5DA1-1CCF-77AB015C8F76}" dt="2026-01-25T14:03:55.752" v="584" actId="1076"/>
          <ac:picMkLst>
            <pc:docMk/>
            <pc:sldMk cId="3772145005" sldId="327"/>
            <ac:picMk id="13" creationId="{0414B299-99DD-1F6E-5CE7-0F28D5703FD9}"/>
          </ac:picMkLst>
        </pc:picChg>
        <pc:cxnChg chg="add">
          <ac:chgData name="Teresa Kirchhofer" userId="S::tkirchhofer@schools.nyc.gov::fec5faf1-6b21-47d9-85f4-93ce05385763" providerId="AD" clId="Web-{282AD233-C547-5DA1-1CCF-77AB015C8F76}" dt="2026-01-25T14:03:14.642" v="580"/>
          <ac:cxnSpMkLst>
            <pc:docMk/>
            <pc:sldMk cId="3772145005" sldId="327"/>
            <ac:cxnSpMk id="10" creationId="{31B48DD5-6C91-C37B-7FEB-0E92A617E58E}"/>
          </ac:cxnSpMkLst>
        </pc:cxnChg>
      </pc:sldChg>
      <pc:sldMasterChg chg="del delSldLayout">
        <pc:chgData name="Teresa Kirchhofer" userId="S::tkirchhofer@schools.nyc.gov::fec5faf1-6b21-47d9-85f4-93ce05385763" providerId="AD" clId="Web-{282AD233-C547-5DA1-1CCF-77AB015C8F76}" dt="2026-01-25T13:56:28.528" v="529"/>
        <pc:sldMasterMkLst>
          <pc:docMk/>
          <pc:sldMasterMk cId="3288067075" sldId="2147483912"/>
        </pc:sldMasterMkLst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1257624751" sldId="2147483913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167178077" sldId="2147483914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2752464110" sldId="2147483915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3479723733" sldId="2147483916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3511504453" sldId="2147483917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2219574358" sldId="2147483918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4213628670" sldId="2147483919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1406182419" sldId="2147483920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243500503" sldId="2147483921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2647512951" sldId="2147483922"/>
          </pc:sldLayoutMkLst>
        </pc:sldLayoutChg>
        <pc:sldLayoutChg chg="del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288067075" sldId="2147483912"/>
            <pc:sldLayoutMk cId="481611475" sldId="2147483923"/>
          </pc:sldLayoutMkLst>
        </pc:sldLayoutChg>
      </pc:sldMasterChg>
      <pc:sldMasterChg chg="add addSldLayout modSldLayout">
        <pc:chgData name="Teresa Kirchhofer" userId="S::tkirchhofer@schools.nyc.gov::fec5faf1-6b21-47d9-85f4-93ce05385763" providerId="AD" clId="Web-{282AD233-C547-5DA1-1CCF-77AB015C8F76}" dt="2026-01-25T13:56:28.528" v="529"/>
        <pc:sldMasterMkLst>
          <pc:docMk/>
          <pc:sldMasterMk cId="3630409088" sldId="2147483924"/>
        </pc:sldMasterMkLst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1729096159" sldId="2147483925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2197103240" sldId="2147483926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1127183805" sldId="2147483927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1114051617" sldId="2147483928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2749317791" sldId="2147483929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3063900651" sldId="2147483930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1796144883" sldId="2147483931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3511231089" sldId="2147483932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2113404291" sldId="2147483933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2422705841" sldId="2147483934"/>
          </pc:sldLayoutMkLst>
        </pc:sldLayoutChg>
        <pc:sldLayoutChg chg="add mod replId">
          <pc:chgData name="Teresa Kirchhofer" userId="S::tkirchhofer@schools.nyc.gov::fec5faf1-6b21-47d9-85f4-93ce05385763" providerId="AD" clId="Web-{282AD233-C547-5DA1-1CCF-77AB015C8F76}" dt="2026-01-25T13:56:28.528" v="529"/>
          <pc:sldLayoutMkLst>
            <pc:docMk/>
            <pc:sldMasterMk cId="3630409088" sldId="2147483924"/>
            <pc:sldLayoutMk cId="3890098935" sldId="2147483935"/>
          </pc:sldLayoutMkLst>
        </pc:sldLayoutChg>
      </pc:sldMasterChg>
    </pc:docChg>
  </pc:docChgLst>
  <pc:docChgLst>
    <pc:chgData name="Teresa Kirchhofer" userId="fec5faf1-6b21-47d9-85f4-93ce05385763" providerId="ADAL" clId="{85B216A9-5B8B-4BDD-8E58-C1AE4F82A399}"/>
    <pc:docChg chg="undo custSel addSld delSld modSld sldOrd">
      <pc:chgData name="Teresa Kirchhofer" userId="fec5faf1-6b21-47d9-85f4-93ce05385763" providerId="ADAL" clId="{85B216A9-5B8B-4BDD-8E58-C1AE4F82A399}" dt="2026-02-03T19:19:22.610" v="550" actId="20577"/>
      <pc:docMkLst>
        <pc:docMk/>
      </pc:docMkLst>
      <pc:sldChg chg="addSp modSp add mod ord">
        <pc:chgData name="Teresa Kirchhofer" userId="fec5faf1-6b21-47d9-85f4-93ce05385763" providerId="ADAL" clId="{85B216A9-5B8B-4BDD-8E58-C1AE4F82A399}" dt="2026-01-22T16:30:28.538" v="301" actId="20577"/>
        <pc:sldMkLst>
          <pc:docMk/>
          <pc:sldMk cId="80021809" sldId="258"/>
        </pc:sldMkLst>
      </pc:sldChg>
      <pc:sldChg chg="modSp add mod">
        <pc:chgData name="Teresa Kirchhofer" userId="fec5faf1-6b21-47d9-85f4-93ce05385763" providerId="ADAL" clId="{85B216A9-5B8B-4BDD-8E58-C1AE4F82A399}" dt="2026-01-22T14:35:07.452" v="51" actId="27636"/>
        <pc:sldMkLst>
          <pc:docMk/>
          <pc:sldMk cId="1141432360" sldId="264"/>
        </pc:sldMkLst>
      </pc:sldChg>
      <pc:sldChg chg="addSp delSp modSp add mod ord">
        <pc:chgData name="Teresa Kirchhofer" userId="fec5faf1-6b21-47d9-85f4-93ce05385763" providerId="ADAL" clId="{85B216A9-5B8B-4BDD-8E58-C1AE4F82A399}" dt="2026-01-23T20:52:05.622" v="477"/>
        <pc:sldMkLst>
          <pc:docMk/>
          <pc:sldMk cId="3644992422" sldId="268"/>
        </pc:sldMkLst>
      </pc:sldChg>
      <pc:sldChg chg="modSp add mod ord">
        <pc:chgData name="Teresa Kirchhofer" userId="fec5faf1-6b21-47d9-85f4-93ce05385763" providerId="ADAL" clId="{85B216A9-5B8B-4BDD-8E58-C1AE4F82A399}" dt="2026-01-22T16:31:35.153" v="311" actId="1076"/>
        <pc:sldMkLst>
          <pc:docMk/>
          <pc:sldMk cId="2541724657" sldId="269"/>
        </pc:sldMkLst>
      </pc:sldChg>
      <pc:sldChg chg="modSp mod">
        <pc:chgData name="Teresa Kirchhofer" userId="fec5faf1-6b21-47d9-85f4-93ce05385763" providerId="ADAL" clId="{85B216A9-5B8B-4BDD-8E58-C1AE4F82A399}" dt="2026-02-03T19:18:05.522" v="526" actId="20577"/>
        <pc:sldMkLst>
          <pc:docMk/>
          <pc:sldMk cId="994199180" sldId="294"/>
        </pc:sldMkLst>
        <pc:spChg chg="mod">
          <ac:chgData name="Teresa Kirchhofer" userId="fec5faf1-6b21-47d9-85f4-93ce05385763" providerId="ADAL" clId="{85B216A9-5B8B-4BDD-8E58-C1AE4F82A399}" dt="2026-02-03T19:18:05.522" v="526" actId="20577"/>
          <ac:spMkLst>
            <pc:docMk/>
            <pc:sldMk cId="994199180" sldId="294"/>
            <ac:spMk id="3" creationId="{8698F3AA-4EF0-7F43-98F6-544A9621C38E}"/>
          </ac:spMkLst>
        </pc:spChg>
      </pc:sldChg>
      <pc:sldChg chg="addSp delSp modSp mod">
        <pc:chgData name="Teresa Kirchhofer" userId="fec5faf1-6b21-47d9-85f4-93ce05385763" providerId="ADAL" clId="{85B216A9-5B8B-4BDD-8E58-C1AE4F82A399}" dt="2026-01-22T17:56:23.762" v="440" actId="14100"/>
        <pc:sldMkLst>
          <pc:docMk/>
          <pc:sldMk cId="3330061401" sldId="296"/>
        </pc:sldMkLst>
        <pc:spChg chg="mod">
          <ac:chgData name="Teresa Kirchhofer" userId="fec5faf1-6b21-47d9-85f4-93ce05385763" providerId="ADAL" clId="{85B216A9-5B8B-4BDD-8E58-C1AE4F82A399}" dt="2026-01-22T17:56:03.209" v="432" actId="6549"/>
          <ac:spMkLst>
            <pc:docMk/>
            <pc:sldMk cId="3330061401" sldId="296"/>
            <ac:spMk id="4" creationId="{00000000-0000-0000-0000-000000000000}"/>
          </ac:spMkLst>
        </pc:spChg>
        <pc:picChg chg="add mod">
          <ac:chgData name="Teresa Kirchhofer" userId="fec5faf1-6b21-47d9-85f4-93ce05385763" providerId="ADAL" clId="{85B216A9-5B8B-4BDD-8E58-C1AE4F82A399}" dt="2026-01-22T17:56:23.762" v="440" actId="14100"/>
          <ac:picMkLst>
            <pc:docMk/>
            <pc:sldMk cId="3330061401" sldId="296"/>
            <ac:picMk id="13" creationId="{169C4522-8E18-8F81-50D3-A13F8D0383E9}"/>
          </ac:picMkLst>
        </pc:picChg>
      </pc:sldChg>
      <pc:sldChg chg="modSp mod ord">
        <pc:chgData name="Teresa Kirchhofer" userId="fec5faf1-6b21-47d9-85f4-93ce05385763" providerId="ADAL" clId="{85B216A9-5B8B-4BDD-8E58-C1AE4F82A399}" dt="2026-01-23T20:52:07.474" v="479"/>
        <pc:sldMkLst>
          <pc:docMk/>
          <pc:sldMk cId="411154436" sldId="297"/>
        </pc:sldMkLst>
        <pc:spChg chg="mod">
          <ac:chgData name="Teresa Kirchhofer" userId="fec5faf1-6b21-47d9-85f4-93ce05385763" providerId="ADAL" clId="{85B216A9-5B8B-4BDD-8E58-C1AE4F82A399}" dt="2026-01-22T17:48:06.655" v="372" actId="20577"/>
          <ac:spMkLst>
            <pc:docMk/>
            <pc:sldMk cId="411154436" sldId="297"/>
            <ac:spMk id="4" creationId="{00000000-0000-0000-0000-000000000000}"/>
          </ac:spMkLst>
        </pc:spChg>
      </pc:sldChg>
      <pc:sldChg chg="modSp mod">
        <pc:chgData name="Teresa Kirchhofer" userId="fec5faf1-6b21-47d9-85f4-93ce05385763" providerId="ADAL" clId="{85B216A9-5B8B-4BDD-8E58-C1AE4F82A399}" dt="2026-01-23T20:54:52.759" v="514" actId="1076"/>
        <pc:sldMkLst>
          <pc:docMk/>
          <pc:sldMk cId="2845052298" sldId="308"/>
        </pc:sldMkLst>
        <pc:spChg chg="mod">
          <ac:chgData name="Teresa Kirchhofer" userId="fec5faf1-6b21-47d9-85f4-93ce05385763" providerId="ADAL" clId="{85B216A9-5B8B-4BDD-8E58-C1AE4F82A399}" dt="2026-01-22T17:48:46.557" v="388" actId="20577"/>
          <ac:spMkLst>
            <pc:docMk/>
            <pc:sldMk cId="2845052298" sldId="308"/>
            <ac:spMk id="4" creationId="{00000000-0000-0000-0000-000000000000}"/>
          </ac:spMkLst>
        </pc:spChg>
        <pc:spChg chg="mod">
          <ac:chgData name="Teresa Kirchhofer" userId="fec5faf1-6b21-47d9-85f4-93ce05385763" providerId="ADAL" clId="{85B216A9-5B8B-4BDD-8E58-C1AE4F82A399}" dt="2026-01-23T20:54:52.759" v="514" actId="1076"/>
          <ac:spMkLst>
            <pc:docMk/>
            <pc:sldMk cId="2845052298" sldId="308"/>
            <ac:spMk id="6" creationId="{00000000-0000-0000-0000-000000000000}"/>
          </ac:spMkLst>
        </pc:spChg>
        <pc:spChg chg="mod">
          <ac:chgData name="Teresa Kirchhofer" userId="fec5faf1-6b21-47d9-85f4-93ce05385763" providerId="ADAL" clId="{85B216A9-5B8B-4BDD-8E58-C1AE4F82A399}" dt="2026-01-23T20:54:48.239" v="513" actId="1076"/>
          <ac:spMkLst>
            <pc:docMk/>
            <pc:sldMk cId="2845052298" sldId="308"/>
            <ac:spMk id="9" creationId="{8EE9B0F0-CDE0-9B40-9ABB-D961DA9CA2A0}"/>
          </ac:spMkLst>
        </pc:spChg>
        <pc:picChg chg="mod">
          <ac:chgData name="Teresa Kirchhofer" userId="fec5faf1-6b21-47d9-85f4-93ce05385763" providerId="ADAL" clId="{85B216A9-5B8B-4BDD-8E58-C1AE4F82A399}" dt="2026-01-22T17:55:29.770" v="429" actId="1076"/>
          <ac:picMkLst>
            <pc:docMk/>
            <pc:sldMk cId="2845052298" sldId="308"/>
            <ac:picMk id="11" creationId="{00000000-0000-0000-0000-000000000000}"/>
          </ac:picMkLst>
        </pc:picChg>
        <pc:picChg chg="mod">
          <ac:chgData name="Teresa Kirchhofer" userId="fec5faf1-6b21-47d9-85f4-93ce05385763" providerId="ADAL" clId="{85B216A9-5B8B-4BDD-8E58-C1AE4F82A399}" dt="2026-01-23T20:54:46.263" v="512" actId="1076"/>
          <ac:picMkLst>
            <pc:docMk/>
            <pc:sldMk cId="2845052298" sldId="308"/>
            <ac:picMk id="14" creationId="{00000000-0000-0000-0000-000000000000}"/>
          </ac:picMkLst>
        </pc:picChg>
      </pc:sldChg>
      <pc:sldChg chg="ord">
        <pc:chgData name="Teresa Kirchhofer" userId="fec5faf1-6b21-47d9-85f4-93ce05385763" providerId="ADAL" clId="{85B216A9-5B8B-4BDD-8E58-C1AE4F82A399}" dt="2026-01-23T20:52:09.937" v="481"/>
        <pc:sldMkLst>
          <pc:docMk/>
          <pc:sldMk cId="684072533" sldId="310"/>
        </pc:sldMkLst>
      </pc:sldChg>
      <pc:sldChg chg="modSp mod">
        <pc:chgData name="Teresa Kirchhofer" userId="fec5faf1-6b21-47d9-85f4-93ce05385763" providerId="ADAL" clId="{85B216A9-5B8B-4BDD-8E58-C1AE4F82A399}" dt="2026-02-03T19:19:22.610" v="550" actId="20577"/>
        <pc:sldMkLst>
          <pc:docMk/>
          <pc:sldMk cId="2587581112" sldId="315"/>
        </pc:sldMkLst>
        <pc:spChg chg="mod">
          <ac:chgData name="Teresa Kirchhofer" userId="fec5faf1-6b21-47d9-85f4-93ce05385763" providerId="ADAL" clId="{85B216A9-5B8B-4BDD-8E58-C1AE4F82A399}" dt="2026-02-03T19:19:22.610" v="550" actId="20577"/>
          <ac:spMkLst>
            <pc:docMk/>
            <pc:sldMk cId="2587581112" sldId="315"/>
            <ac:spMk id="4" creationId="{00000000-0000-0000-0000-000000000000}"/>
          </ac:spMkLst>
        </pc:spChg>
        <pc:spChg chg="mod">
          <ac:chgData name="Teresa Kirchhofer" userId="fec5faf1-6b21-47d9-85f4-93ce05385763" providerId="ADAL" clId="{85B216A9-5B8B-4BDD-8E58-C1AE4F82A399}" dt="2026-01-22T16:32:55.096" v="346" actId="1076"/>
          <ac:spMkLst>
            <pc:docMk/>
            <pc:sldMk cId="2587581112" sldId="315"/>
            <ac:spMk id="6" creationId="{00000000-0000-0000-0000-000000000000}"/>
          </ac:spMkLst>
        </pc:spChg>
        <pc:picChg chg="mod">
          <ac:chgData name="Teresa Kirchhofer" userId="fec5faf1-6b21-47d9-85f4-93ce05385763" providerId="ADAL" clId="{85B216A9-5B8B-4BDD-8E58-C1AE4F82A399}" dt="2026-01-22T16:32:57.455" v="347" actId="1076"/>
          <ac:picMkLst>
            <pc:docMk/>
            <pc:sldMk cId="2587581112" sldId="315"/>
            <ac:picMk id="2052" creationId="{00000000-0000-0000-0000-000000000000}"/>
          </ac:picMkLst>
        </pc:picChg>
      </pc:sldChg>
      <pc:sldChg chg="addSp delSp modSp mod">
        <pc:chgData name="Teresa Kirchhofer" userId="fec5faf1-6b21-47d9-85f4-93ce05385763" providerId="ADAL" clId="{85B216A9-5B8B-4BDD-8E58-C1AE4F82A399}" dt="2026-01-23T20:54:18.135" v="511" actId="1076"/>
        <pc:sldMkLst>
          <pc:docMk/>
          <pc:sldMk cId="4175274360" sldId="320"/>
        </pc:sldMkLst>
        <pc:spChg chg="mod">
          <ac:chgData name="Teresa Kirchhofer" userId="fec5faf1-6b21-47d9-85f4-93ce05385763" providerId="ADAL" clId="{85B216A9-5B8B-4BDD-8E58-C1AE4F82A399}" dt="2026-01-23T20:54:15.412" v="510" actId="20577"/>
          <ac:spMkLst>
            <pc:docMk/>
            <pc:sldMk cId="4175274360" sldId="320"/>
            <ac:spMk id="4" creationId="{00000000-0000-0000-0000-000000000000}"/>
          </ac:spMkLst>
        </pc:spChg>
        <pc:spChg chg="mod">
          <ac:chgData name="Teresa Kirchhofer" userId="fec5faf1-6b21-47d9-85f4-93ce05385763" providerId="ADAL" clId="{85B216A9-5B8B-4BDD-8E58-C1AE4F82A399}" dt="2026-01-23T20:54:18.135" v="511" actId="1076"/>
          <ac:spMkLst>
            <pc:docMk/>
            <pc:sldMk cId="4175274360" sldId="320"/>
            <ac:spMk id="7" creationId="{00000000-0000-0000-0000-000000000000}"/>
          </ac:spMkLst>
        </pc:spChg>
        <pc:spChg chg="add mod">
          <ac:chgData name="Teresa Kirchhofer" userId="fec5faf1-6b21-47d9-85f4-93ce05385763" providerId="ADAL" clId="{85B216A9-5B8B-4BDD-8E58-C1AE4F82A399}" dt="2026-01-22T17:57:29.994" v="444" actId="14100"/>
          <ac:spMkLst>
            <pc:docMk/>
            <pc:sldMk cId="4175274360" sldId="320"/>
            <ac:spMk id="8" creationId="{7D5FA618-886C-C7F5-7120-13A7B5E98E2F}"/>
          </ac:spMkLst>
        </pc:spChg>
        <pc:spChg chg="mod">
          <ac:chgData name="Teresa Kirchhofer" userId="fec5faf1-6b21-47d9-85f4-93ce05385763" providerId="ADAL" clId="{85B216A9-5B8B-4BDD-8E58-C1AE4F82A399}" dt="2026-01-22T17:58:57.426" v="472" actId="1076"/>
          <ac:spMkLst>
            <pc:docMk/>
            <pc:sldMk cId="4175274360" sldId="320"/>
            <ac:spMk id="9" creationId="{8EE9B0F0-CDE0-9B40-9ABB-D961DA9CA2A0}"/>
          </ac:spMkLst>
        </pc:spChg>
        <pc:spChg chg="add">
          <ac:chgData name="Teresa Kirchhofer" userId="fec5faf1-6b21-47d9-85f4-93ce05385763" providerId="ADAL" clId="{85B216A9-5B8B-4BDD-8E58-C1AE4F82A399}" dt="2026-01-22T17:58:01.373" v="445"/>
          <ac:spMkLst>
            <pc:docMk/>
            <pc:sldMk cId="4175274360" sldId="320"/>
            <ac:spMk id="10" creationId="{C983E279-284A-E45A-9F58-0622D67E289F}"/>
          </ac:spMkLst>
        </pc:spChg>
        <pc:picChg chg="add mod modCrop">
          <ac:chgData name="Teresa Kirchhofer" userId="fec5faf1-6b21-47d9-85f4-93ce05385763" providerId="ADAL" clId="{85B216A9-5B8B-4BDD-8E58-C1AE4F82A399}" dt="2026-01-23T20:53:46.623" v="500" actId="1076"/>
          <ac:picMkLst>
            <pc:docMk/>
            <pc:sldMk cId="4175274360" sldId="320"/>
            <ac:picMk id="11" creationId="{75016983-20C8-D0AF-168E-19ED5B35FBF6}"/>
          </ac:picMkLst>
        </pc:picChg>
        <pc:picChg chg="mod">
          <ac:chgData name="Teresa Kirchhofer" userId="fec5faf1-6b21-47d9-85f4-93ce05385763" providerId="ADAL" clId="{85B216A9-5B8B-4BDD-8E58-C1AE4F82A399}" dt="2026-01-23T20:53:24.391" v="497" actId="1076"/>
          <ac:picMkLst>
            <pc:docMk/>
            <pc:sldMk cId="4175274360" sldId="320"/>
            <ac:picMk id="12" creationId="{00000000-0000-0000-0000-000000000000}"/>
          </ac:picMkLst>
        </pc:picChg>
      </pc:sldChg>
      <pc:sldChg chg="addSp delSp modSp add mod">
        <pc:chgData name="Teresa Kirchhofer" userId="fec5faf1-6b21-47d9-85f4-93ce05385763" providerId="ADAL" clId="{85B216A9-5B8B-4BDD-8E58-C1AE4F82A399}" dt="2026-01-22T16:33:35.808" v="351" actId="1076"/>
        <pc:sldMkLst>
          <pc:docMk/>
          <pc:sldMk cId="699772895" sldId="321"/>
        </pc:sldMkLst>
        <pc:spChg chg="mod">
          <ac:chgData name="Teresa Kirchhofer" userId="fec5faf1-6b21-47d9-85f4-93ce05385763" providerId="ADAL" clId="{85B216A9-5B8B-4BDD-8E58-C1AE4F82A399}" dt="2026-01-22T16:33:17.693" v="350" actId="21"/>
          <ac:spMkLst>
            <pc:docMk/>
            <pc:sldMk cId="699772895" sldId="321"/>
            <ac:spMk id="4" creationId="{489F905C-2EE3-E4A4-36C8-3E7FA3011AC9}"/>
          </ac:spMkLst>
        </pc:spChg>
        <pc:spChg chg="add mod">
          <ac:chgData name="Teresa Kirchhofer" userId="fec5faf1-6b21-47d9-85f4-93ce05385763" providerId="ADAL" clId="{85B216A9-5B8B-4BDD-8E58-C1AE4F82A399}" dt="2026-01-22T16:11:11.898" v="130" actId="255"/>
          <ac:spMkLst>
            <pc:docMk/>
            <pc:sldMk cId="699772895" sldId="321"/>
            <ac:spMk id="9" creationId="{CD422431-4B23-FF91-8CF6-FB9EA02EA379}"/>
          </ac:spMkLst>
        </pc:spChg>
        <pc:spChg chg="add mod">
          <ac:chgData name="Teresa Kirchhofer" userId="fec5faf1-6b21-47d9-85f4-93ce05385763" providerId="ADAL" clId="{85B216A9-5B8B-4BDD-8E58-C1AE4F82A399}" dt="2026-01-22T14:52:11.095" v="122" actId="1076"/>
          <ac:spMkLst>
            <pc:docMk/>
            <pc:sldMk cId="699772895" sldId="321"/>
            <ac:spMk id="11" creationId="{97DCF0D6-13B7-C4A4-F4A5-9C9F21E48EC2}"/>
          </ac:spMkLst>
        </pc:spChg>
        <pc:picChg chg="add mod">
          <ac:chgData name="Teresa Kirchhofer" userId="fec5faf1-6b21-47d9-85f4-93ce05385763" providerId="ADAL" clId="{85B216A9-5B8B-4BDD-8E58-C1AE4F82A399}" dt="2026-01-22T16:33:35.808" v="351" actId="1076"/>
          <ac:picMkLst>
            <pc:docMk/>
            <pc:sldMk cId="699772895" sldId="321"/>
            <ac:picMk id="10" creationId="{8F94078C-EF7D-49B0-F7C9-CF8AE57557D8}"/>
          </ac:picMkLst>
        </pc:picChg>
      </pc:sldChg>
      <pc:sldChg chg="addSp delSp modSp add mod">
        <pc:chgData name="Teresa Kirchhofer" userId="fec5faf1-6b21-47d9-85f4-93ce05385763" providerId="ADAL" clId="{85B216A9-5B8B-4BDD-8E58-C1AE4F82A399}" dt="2026-01-22T17:47:34.729" v="353" actId="478"/>
        <pc:sldMkLst>
          <pc:docMk/>
          <pc:sldMk cId="1118470673" sldId="323"/>
        </pc:sldMkLst>
      </pc:sldChg>
      <pc:sldChg chg="delSp add mod">
        <pc:chgData name="Teresa Kirchhofer" userId="fec5faf1-6b21-47d9-85f4-93ce05385763" providerId="ADAL" clId="{85B216A9-5B8B-4BDD-8E58-C1AE4F82A399}" dt="2026-01-22T17:56:28.622" v="441" actId="478"/>
        <pc:sldMkLst>
          <pc:docMk/>
          <pc:sldMk cId="222563920" sldId="3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1/29/2026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23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0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09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s.apple.com/us/app/i-ready-connect-for-students/id115561306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Caniano@schools.nyc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FHrxAz9e2E?feature=oembed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4"/>
            <a:ext cx="9068586" cy="1506960"/>
          </a:xfrm>
        </p:spPr>
        <p:txBody>
          <a:bodyPr/>
          <a:lstStyle/>
          <a:p>
            <a:r>
              <a:rPr lang="en-US"/>
              <a:t>TALK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1264920"/>
            <a:ext cx="9215628" cy="41584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Feb.4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881EBF9-F6BF-51FF-E888-DAD7004FF009}"/>
              </a:ext>
            </a:extLst>
          </p:cNvPr>
          <p:cNvSpPr txBox="1"/>
          <p:nvPr/>
        </p:nvSpPr>
        <p:spPr>
          <a:xfrm>
            <a:off x="3616487" y="3598224"/>
            <a:ext cx="5695626" cy="1661993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accent4"/>
                </a:solidFill>
                <a:latin typeface="Calibri"/>
                <a:cs typeface="Calibri"/>
              </a:rPr>
              <a:t>Parent Pointers on Navigating Tech Tools for NYC Public Schools</a:t>
            </a:r>
          </a:p>
          <a:p>
            <a:pPr algn="ctr"/>
            <a:endParaRPr lang="en-US" b="1">
              <a:solidFill>
                <a:schemeClr val="accent4"/>
              </a:solidFill>
              <a:latin typeface="Calibri"/>
              <a:cs typeface="Calibri"/>
            </a:endParaRPr>
          </a:p>
          <a:p>
            <a:pPr algn="ctr"/>
            <a:r>
              <a:rPr lang="en-US" b="1">
                <a:solidFill>
                  <a:schemeClr val="accent4"/>
                </a:solidFill>
                <a:latin typeface="Calibri"/>
                <a:cs typeface="Calibri"/>
              </a:rPr>
              <a:t>Presented by:     Mrs. Teresa Kirchhofer, </a:t>
            </a:r>
            <a:endParaRPr lang="en-US" sz="2400" b="1">
              <a:solidFill>
                <a:schemeClr val="accent4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b="1">
                <a:solidFill>
                  <a:schemeClr val="accent4"/>
                </a:solidFill>
                <a:latin typeface="Calibri"/>
                <a:cs typeface="Calibri"/>
              </a:rPr>
              <a:t>                                  PS221 Parent Coordinator</a:t>
            </a:r>
            <a:endParaRPr lang="en-US" b="1">
              <a:solidFill>
                <a:schemeClr val="accent4"/>
              </a:solidFill>
              <a:latin typeface="Century Gothic" panose="020B050202020202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19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0229" y="1531417"/>
            <a:ext cx="9500242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**Student Accounts</a:t>
            </a:r>
          </a:p>
          <a:p>
            <a:r>
              <a:rPr lang="en-US" sz="2200" b="1" dirty="0"/>
              <a:t>  </a:t>
            </a:r>
          </a:p>
          <a:p>
            <a:r>
              <a:rPr lang="en-US" b="1" dirty="0">
                <a:cs typeface="Arial" panose="020B0604020202020204" pitchFamily="34" charset="0"/>
              </a:rPr>
              <a:t>           </a:t>
            </a:r>
          </a:p>
          <a:p>
            <a:r>
              <a:rPr lang="en-US" sz="1600" b="1" dirty="0">
                <a:cs typeface="Arial" panose="020B0604020202020204" pitchFamily="34" charset="0"/>
              </a:rPr>
              <a:t>            Created for all NYC </a:t>
            </a:r>
            <a:r>
              <a:rPr lang="en-US" sz="1600" b="1">
                <a:cs typeface="Arial" panose="020B0604020202020204" pitchFamily="34" charset="0"/>
              </a:rPr>
              <a:t>Public School students   </a:t>
            </a:r>
            <a:r>
              <a:rPr lang="en-US" sz="1600" b="1" dirty="0">
                <a:cs typeface="Arial" panose="020B0604020202020204" pitchFamily="34" charset="0"/>
              </a:rPr>
              <a:t>{</a:t>
            </a:r>
            <a:r>
              <a:rPr lang="en-US" sz="1600" b="1" u="sng" dirty="0">
                <a:solidFill>
                  <a:srgbClr val="029676">
                    <a:lumMod val="40000"/>
                    <a:lumOff val="60000"/>
                  </a:srgbClr>
                </a:solidFill>
              </a:rPr>
              <a:t>ending in @NYCstudents   {universal}</a:t>
            </a:r>
          </a:p>
          <a:p>
            <a:endParaRPr lang="en-US" sz="1600" b="1" dirty="0">
              <a:cs typeface="Arial" panose="020B0604020202020204" pitchFamily="34" charset="0"/>
            </a:endParaRPr>
          </a:p>
          <a:p>
            <a:r>
              <a:rPr lang="en-US" sz="1600" b="1" dirty="0">
                <a:cs typeface="Arial" panose="020B0604020202020204" pitchFamily="34" charset="0"/>
              </a:rPr>
              <a:t>	    This provides access to </a:t>
            </a:r>
            <a:r>
              <a:rPr lang="en-US" sz="1600" b="1" dirty="0" err="1">
                <a:cs typeface="Arial" panose="020B0604020202020204" pitchFamily="34" charset="0"/>
              </a:rPr>
              <a:t>TeachHub</a:t>
            </a:r>
            <a:r>
              <a:rPr lang="en-US" sz="1600" b="1" dirty="0">
                <a:cs typeface="Arial" panose="020B0604020202020204" pitchFamily="34" charset="0"/>
              </a:rPr>
              <a:t> which is where Google Classroom lives.</a:t>
            </a:r>
          </a:p>
          <a:p>
            <a:r>
              <a:rPr lang="en-US" sz="1600" b="1" dirty="0">
                <a:cs typeface="Arial" panose="020B0604020202020204" pitchFamily="34" charset="0"/>
              </a:rPr>
              <a:t>   	</a:t>
            </a:r>
          </a:p>
          <a:p>
            <a:r>
              <a:rPr lang="en-US" sz="1600" b="1" dirty="0">
                <a:cs typeface="Arial" panose="020B0604020202020204" pitchFamily="34" charset="0"/>
              </a:rPr>
              <a:t>            Used to access assignments &amp; post work in elementary, middle, high </a:t>
            </a:r>
          </a:p>
          <a:p>
            <a:r>
              <a:rPr lang="en-US" sz="1600" b="1" dirty="0">
                <a:cs typeface="Arial" panose="020B0604020202020204" pitchFamily="34" charset="0"/>
              </a:rPr>
              <a:t>           school.  Follows students if they move or graduate out. </a:t>
            </a:r>
          </a:p>
          <a:p>
            <a:r>
              <a:rPr lang="en-US" sz="1600" b="1" dirty="0">
                <a:cs typeface="Arial" panose="020B0604020202020204" pitchFamily="34" charset="0"/>
              </a:rPr>
              <a:t>        </a:t>
            </a:r>
          </a:p>
          <a:p>
            <a:r>
              <a:rPr lang="en-US" sz="1600" b="1" dirty="0">
                <a:cs typeface="Arial"/>
              </a:rPr>
              <a:t>            Also helpful if sick, during remote learning snow days, extended travel    </a:t>
            </a:r>
          </a:p>
          <a:p>
            <a:r>
              <a:rPr lang="en-US" sz="1600" b="1" dirty="0">
                <a:cs typeface="Arial" panose="020B0604020202020204" pitchFamily="34" charset="0"/>
              </a:rPr>
              <a:t>                     </a:t>
            </a:r>
          </a:p>
          <a:p>
            <a:r>
              <a:rPr lang="en-US" sz="1600" b="1" dirty="0">
                <a:cs typeface="Arial"/>
              </a:rPr>
              <a:t>	     </a:t>
            </a:r>
            <a:r>
              <a:rPr lang="en-US" sz="1600" b="1" u="sng" dirty="0">
                <a:cs typeface="Arial"/>
              </a:rPr>
              <a:t>PASSWORDS</a:t>
            </a:r>
            <a:r>
              <a:rPr lang="en-US" sz="1600" b="1" dirty="0">
                <a:cs typeface="Arial"/>
              </a:rPr>
              <a:t>~ Reach out to me, classroom teacher, Mr. Caniano for Resets </a:t>
            </a:r>
          </a:p>
          <a:p>
            <a:endParaRPr lang="en-US" sz="1600" b="1" dirty="0">
              <a:cs typeface="Arial" panose="020B0604020202020204" pitchFamily="34" charset="0"/>
            </a:endParaRPr>
          </a:p>
          <a:p>
            <a:pPr algn="l" rtl="0"/>
            <a:r>
              <a:rPr lang="en-US" sz="1600" b="1" i="0" dirty="0">
                <a:effectLst/>
              </a:rPr>
              <a:t>	     NEW  </a:t>
            </a:r>
            <a:r>
              <a:rPr lang="en-US" sz="1600" b="1" i="0" dirty="0" err="1">
                <a:effectLst/>
              </a:rPr>
              <a:t>TeachHub</a:t>
            </a:r>
            <a:r>
              <a:rPr lang="en-US" sz="1600" b="1" i="0" dirty="0">
                <a:effectLst/>
              </a:rPr>
              <a:t> Mobile Application  {MS/HS} Students have latest education </a:t>
            </a:r>
            <a:r>
              <a:rPr lang="en-US" sz="1600" b="1" dirty="0"/>
              <a:t>details</a:t>
            </a:r>
          </a:p>
          <a:p>
            <a:pPr algn="l" rtl="0"/>
            <a:r>
              <a:rPr lang="en-US" sz="1600" b="1" i="0" dirty="0">
                <a:effectLst/>
              </a:rPr>
              <a:t> 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1500280" y="2410990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457326" y="2912965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80" y="3606521"/>
            <a:ext cx="530398" cy="414564"/>
          </a:xfrm>
          <a:prstGeom prst="rect">
            <a:avLst/>
          </a:prstGeom>
        </p:spPr>
      </p:pic>
      <p:pic>
        <p:nvPicPr>
          <p:cNvPr id="2052" name="Picture 4" descr="Google Classroom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82" y="230434"/>
            <a:ext cx="1817635" cy="18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80ADC-7F01-DF02-9830-788E4031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20" y="4181383"/>
            <a:ext cx="530398" cy="41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63E34-3DCD-B8FA-4B2D-58AACF03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75" y="4598688"/>
            <a:ext cx="53039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8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F2DF2-0CA7-E015-AD40-5EA8F3F47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D1FA-46F1-6EB7-C62D-1D0515D27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524BD-350D-C3DB-096B-D12999C1B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F905C-2EE3-E4A4-36C8-3E7FA3011AC9}"/>
              </a:ext>
            </a:extLst>
          </p:cNvPr>
          <p:cNvSpPr txBox="1"/>
          <p:nvPr/>
        </p:nvSpPr>
        <p:spPr>
          <a:xfrm>
            <a:off x="2134752" y="1043731"/>
            <a:ext cx="859741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600" b="1">
              <a:cs typeface="Arial" panose="020B0604020202020204" pitchFamily="34" charset="0"/>
            </a:endParaRPr>
          </a:p>
          <a:p>
            <a:r>
              <a:rPr lang="en-US" sz="1600" b="1">
                <a:cs typeface="Arial" panose="020B0604020202020204" pitchFamily="34" charset="0"/>
              </a:rPr>
              <a:t>           </a:t>
            </a:r>
          </a:p>
          <a:p>
            <a:r>
              <a:rPr lang="en-US" sz="1600" b="1">
                <a:cs typeface="Arial" panose="020B0604020202020204" pitchFamily="34" charset="0"/>
              </a:rPr>
              <a:t>		</a:t>
            </a:r>
          </a:p>
          <a:p>
            <a:endParaRPr lang="en-US" sz="1600" b="1">
              <a:cs typeface="Arial" panose="020B0604020202020204" pitchFamily="34" charset="0"/>
            </a:endParaRPr>
          </a:p>
          <a:p>
            <a:endParaRPr lang="en-US" sz="1600" b="1">
              <a:cs typeface="Arial" panose="020B0604020202020204" pitchFamily="34" charset="0"/>
            </a:endParaRPr>
          </a:p>
          <a:p>
            <a:r>
              <a:rPr lang="en-US" sz="1600" b="1">
                <a:cs typeface="Arial" panose="020B0604020202020204" pitchFamily="34" charset="0"/>
              </a:rPr>
              <a:t>. </a:t>
            </a:r>
            <a:r>
              <a:rPr lang="en-US" sz="1600" b="1" u="sng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https://apps.apple.com/us/app/i-ready-connect-for-students/id1155613065</a:t>
            </a:r>
            <a:endParaRPr lang="en-US" sz="1600" b="1"/>
          </a:p>
          <a:p>
            <a:endParaRPr lang="en-US" sz="1600" b="1">
              <a:cs typeface="Arial" panose="020B0604020202020204" pitchFamily="34" charset="0"/>
            </a:endParaRPr>
          </a:p>
          <a:p>
            <a:r>
              <a:rPr lang="en-US" sz="1600" b="1">
                <a:cs typeface="Arial" panose="020B0604020202020204" pitchFamily="34" charset="0"/>
              </a:rPr>
              <a:t>        </a:t>
            </a:r>
          </a:p>
          <a:p>
            <a:r>
              <a:rPr lang="en-US" sz="1600" b="1">
                <a:cs typeface="Arial" panose="020B0604020202020204" pitchFamily="34" charset="0"/>
              </a:rPr>
              <a:t>                                											</a:t>
            </a:r>
          </a:p>
          <a:p>
            <a:r>
              <a:rPr lang="en-US" sz="1600" b="1">
                <a:cs typeface="Arial" panose="020B0604020202020204" pitchFamily="34" charset="0"/>
              </a:rPr>
              <a:t>	     </a:t>
            </a: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r>
              <a:rPr lang="en-US" sz="1600" b="1" u="sng">
                <a:cs typeface="Arial" panose="020B0604020202020204" pitchFamily="34" charset="0"/>
              </a:rPr>
              <a:t>	</a:t>
            </a:r>
            <a:endParaRPr lang="en-US" sz="1600" b="1">
              <a:cs typeface="Arial" panose="020B0604020202020204" pitchFamily="34" charset="0"/>
            </a:endParaRPr>
          </a:p>
          <a:p>
            <a:pPr algn="l" rtl="0"/>
            <a:r>
              <a:rPr lang="en-US" sz="1600" b="1" i="0">
                <a:effectLst/>
              </a:rPr>
              <a:t>	</a:t>
            </a:r>
            <a:endParaRPr lang="en-US" sz="1600" b="1">
              <a:cs typeface="Arial" panose="020B06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D422431-4B23-FF91-8CF6-FB9EA02EA379}"/>
              </a:ext>
            </a:extLst>
          </p:cNvPr>
          <p:cNvSpPr txBox="1">
            <a:spLocks/>
          </p:cNvSpPr>
          <p:nvPr/>
        </p:nvSpPr>
        <p:spPr>
          <a:xfrm>
            <a:off x="1397284" y="1171254"/>
            <a:ext cx="9727915" cy="106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 IREADY</a:t>
            </a:r>
            <a:endParaRPr lang="en-US" b="1"/>
          </a:p>
          <a:p>
            <a:endParaRPr lang="en-US"/>
          </a:p>
          <a:p>
            <a:r>
              <a:rPr lang="en-US" sz="6200" b="1"/>
              <a:t>Download the </a:t>
            </a:r>
            <a:r>
              <a:rPr lang="en-US" sz="6200" b="1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62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-Ready</a:t>
            </a:r>
            <a:r>
              <a:rPr lang="en-US" sz="6200" b="1"/>
              <a:t> Connect App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94078C-EF7D-49B0-F7C9-CF8AE5755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2" y="2663515"/>
            <a:ext cx="6108426" cy="33325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DCF0D6-13B7-C4A4-F4A5-9C9F21E48EC2}"/>
              </a:ext>
            </a:extLst>
          </p:cNvPr>
          <p:cNvSpPr txBox="1"/>
          <p:nvPr/>
        </p:nvSpPr>
        <p:spPr>
          <a:xfrm>
            <a:off x="8525001" y="2967494"/>
            <a:ext cx="208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Download the </a:t>
            </a:r>
            <a:r>
              <a:rPr lang="en-US" err="1"/>
              <a:t>i</a:t>
            </a:r>
            <a:r>
              <a:rPr lang="en-US"/>
              <a:t>-Ready Connect app from the app store.</a:t>
            </a:r>
          </a:p>
        </p:txBody>
      </p:sp>
    </p:spTree>
    <p:extLst>
      <p:ext uri="{BB962C8B-B14F-4D97-AF65-F5344CB8AC3E}">
        <p14:creationId xmlns:p14="http://schemas.microsoft.com/office/powerpoint/2010/main" val="69977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EDD5-80C4-7850-ECC9-AF68A49D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970E-ECD2-D56C-BCBD-7BF5723C3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D0CA6-296A-7CE0-B702-932E4C6D0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B398D-CDCA-50B4-7EEB-0046D01E678E}"/>
              </a:ext>
            </a:extLst>
          </p:cNvPr>
          <p:cNvSpPr txBox="1"/>
          <p:nvPr/>
        </p:nvSpPr>
        <p:spPr>
          <a:xfrm>
            <a:off x="2134752" y="1043731"/>
            <a:ext cx="859741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600" b="1">
              <a:cs typeface="Arial" panose="020B0604020202020204" pitchFamily="34" charset="0"/>
            </a:endParaRPr>
          </a:p>
          <a:p>
            <a:r>
              <a:rPr lang="en-US" sz="1600" b="1">
                <a:cs typeface="Arial" panose="020B0604020202020204" pitchFamily="34" charset="0"/>
              </a:rPr>
              <a:t>           </a:t>
            </a:r>
          </a:p>
          <a:p>
            <a:r>
              <a:rPr lang="en-US" sz="1600" b="1">
                <a:cs typeface="Arial" panose="020B0604020202020204" pitchFamily="34" charset="0"/>
              </a:rPr>
              <a:t>		</a:t>
            </a:r>
          </a:p>
          <a:p>
            <a:endParaRPr lang="en-US" sz="1600" b="1">
              <a:cs typeface="Arial" panose="020B0604020202020204" pitchFamily="34" charset="0"/>
            </a:endParaRPr>
          </a:p>
          <a:p>
            <a:r>
              <a:rPr lang="en-US" sz="1600" b="1">
                <a:cs typeface="Arial" panose="020B0604020202020204" pitchFamily="34" charset="0"/>
              </a:rPr>
              <a:t>        </a:t>
            </a:r>
          </a:p>
          <a:p>
            <a:r>
              <a:rPr lang="en-US" sz="1600" b="1">
                <a:cs typeface="Arial" panose="020B0604020202020204" pitchFamily="34" charset="0"/>
              </a:rPr>
              <a:t>                                											</a:t>
            </a:r>
          </a:p>
          <a:p>
            <a:r>
              <a:rPr lang="en-US" sz="1600" b="1">
                <a:cs typeface="Arial" panose="020B0604020202020204" pitchFamily="34" charset="0"/>
              </a:rPr>
              <a:t>	     </a:t>
            </a: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endParaRPr lang="en-US" sz="1600" b="1" u="sng">
              <a:cs typeface="Arial" panose="020B0604020202020204" pitchFamily="34" charset="0"/>
            </a:endParaRPr>
          </a:p>
          <a:p>
            <a:r>
              <a:rPr lang="en-US" sz="1600" b="1" u="sng">
                <a:cs typeface="Arial" panose="020B0604020202020204" pitchFamily="34" charset="0"/>
              </a:rPr>
              <a:t>	</a:t>
            </a:r>
            <a:endParaRPr lang="en-US" sz="1600" b="1">
              <a:cs typeface="Arial" panose="020B0604020202020204" pitchFamily="34" charset="0"/>
            </a:endParaRPr>
          </a:p>
          <a:p>
            <a:pPr algn="l" rtl="0"/>
            <a:r>
              <a:rPr lang="en-US" sz="1600" b="1" i="0">
                <a:effectLst/>
              </a:rPr>
              <a:t>	</a:t>
            </a:r>
            <a:endParaRPr lang="en-US" sz="1600" b="1">
              <a:cs typeface="Arial" panose="020B06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A4BCB7-7F4D-A793-616C-C6D554B9CB17}"/>
              </a:ext>
            </a:extLst>
          </p:cNvPr>
          <p:cNvSpPr txBox="1">
            <a:spLocks/>
          </p:cNvSpPr>
          <p:nvPr/>
        </p:nvSpPr>
        <p:spPr>
          <a:xfrm>
            <a:off x="5063510" y="1703216"/>
            <a:ext cx="2064785" cy="45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 IREADY</a:t>
            </a:r>
            <a:endParaRPr lang="en-US" sz="3600" b="1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6200" b="1"/>
          </a:p>
        </p:txBody>
      </p:sp>
      <p:pic>
        <p:nvPicPr>
          <p:cNvPr id="6" name="Content Placeholder 3" descr="A screenshot of a school&#10;&#10;AI-generated content may be incorrect.">
            <a:extLst>
              <a:ext uri="{FF2B5EF4-FFF2-40B4-BE49-F238E27FC236}">
                <a16:creationId xmlns:a16="http://schemas.microsoft.com/office/drawing/2014/main" id="{C1B04559-4B42-4E9F-1C31-F1D7C9F51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4" r="2464" b="8400"/>
          <a:stretch/>
        </p:blipFill>
        <p:spPr>
          <a:xfrm>
            <a:off x="1430360" y="2935923"/>
            <a:ext cx="5413362" cy="3436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C628B-328A-27E9-094C-91868741FFA5}"/>
              </a:ext>
            </a:extLst>
          </p:cNvPr>
          <p:cNvSpPr txBox="1"/>
          <p:nvPr/>
        </p:nvSpPr>
        <p:spPr>
          <a:xfrm>
            <a:off x="7398340" y="1835903"/>
            <a:ext cx="3244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Sign in with student DOE </a:t>
            </a:r>
            <a:r>
              <a:rPr lang="en-US" b="1" err="1"/>
              <a:t>UserName</a:t>
            </a:r>
            <a:r>
              <a:rPr lang="en-US" b="1"/>
              <a:t> and their password</a:t>
            </a:r>
          </a:p>
          <a:p>
            <a:endParaRPr lang="en-US" b="1"/>
          </a:p>
          <a:p>
            <a:r>
              <a:rPr lang="en-US" b="1"/>
              <a:t>K-2 grades have a #.</a:t>
            </a:r>
          </a:p>
        </p:txBody>
      </p:sp>
      <p:pic>
        <p:nvPicPr>
          <p:cNvPr id="15" name="Content Placeholder 3" descr="A screenshot of a login page&#10;&#10;AI-generated content may be incorrect.">
            <a:extLst>
              <a:ext uri="{FF2B5EF4-FFF2-40B4-BE49-F238E27FC236}">
                <a16:creationId xmlns:a16="http://schemas.microsoft.com/office/drawing/2014/main" id="{241D20DB-4D19-703D-8951-5FFE8A74F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t="11650" r="16380" b="10942"/>
          <a:stretch/>
        </p:blipFill>
        <p:spPr>
          <a:xfrm>
            <a:off x="7139474" y="3307949"/>
            <a:ext cx="3762689" cy="29626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FF1CFF-4B5D-3809-2503-6F4D33EF65C7}"/>
              </a:ext>
            </a:extLst>
          </p:cNvPr>
          <p:cNvSpPr txBox="1"/>
          <p:nvPr/>
        </p:nvSpPr>
        <p:spPr>
          <a:xfrm>
            <a:off x="1542608" y="1840065"/>
            <a:ext cx="324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Open Google Chrome and visit Ps221q.org and click on Teach Hub.</a:t>
            </a:r>
          </a:p>
        </p:txBody>
      </p:sp>
    </p:spTree>
    <p:extLst>
      <p:ext uri="{BB962C8B-B14F-4D97-AF65-F5344CB8AC3E}">
        <p14:creationId xmlns:p14="http://schemas.microsoft.com/office/powerpoint/2010/main" val="128729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CC574-A3F7-044A-C139-EA353FB04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22D7-31FF-F6F1-5C5B-FE7BD0B7A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C546A-C68A-9830-520A-59EFA3B5F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8922A-D597-8FA0-5187-5C031D52D3C0}"/>
              </a:ext>
            </a:extLst>
          </p:cNvPr>
          <p:cNvSpPr txBox="1"/>
          <p:nvPr/>
        </p:nvSpPr>
        <p:spPr>
          <a:xfrm>
            <a:off x="1370750" y="1506702"/>
            <a:ext cx="929390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endParaRPr lang="en-US" b="1">
              <a:cs typeface="Arial"/>
            </a:endParaRPr>
          </a:p>
          <a:p>
            <a:pPr>
              <a:lnSpc>
                <a:spcPct val="200000"/>
              </a:lnSpc>
            </a:pPr>
            <a:endParaRPr lang="en-US" b="1">
              <a:cs typeface="Arial"/>
            </a:endParaRPr>
          </a:p>
          <a:p>
            <a:r>
              <a:rPr lang="en-US" b="1">
                <a:cs typeface="Arial"/>
              </a:rPr>
              <a:t>	</a:t>
            </a:r>
          </a:p>
          <a:p>
            <a:r>
              <a:rPr lang="en-US" b="1">
                <a:cs typeface="Arial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B48DD5-6C91-C37B-7FEB-0E92A617E58E}"/>
              </a:ext>
            </a:extLst>
          </p:cNvPr>
          <p:cNvCxnSpPr/>
          <p:nvPr/>
        </p:nvCxnSpPr>
        <p:spPr>
          <a:xfrm>
            <a:off x="5891842" y="2929930"/>
            <a:ext cx="46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 descr="A screenshot of a school&#10;&#10;AI-generated content may be incorrect.">
            <a:extLst>
              <a:ext uri="{FF2B5EF4-FFF2-40B4-BE49-F238E27FC236}">
                <a16:creationId xmlns:a16="http://schemas.microsoft.com/office/drawing/2014/main" id="{0414B299-99DD-1F6E-5CE7-0F28D5703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3115" r="16598" b="9703"/>
          <a:stretch>
            <a:fillRect/>
          </a:stretch>
        </p:blipFill>
        <p:spPr>
          <a:xfrm>
            <a:off x="1652199" y="2378899"/>
            <a:ext cx="6196351" cy="37832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D53C6C-053C-221D-FFF0-40F1F3B02A72}"/>
              </a:ext>
            </a:extLst>
          </p:cNvPr>
          <p:cNvSpPr txBox="1"/>
          <p:nvPr/>
        </p:nvSpPr>
        <p:spPr>
          <a:xfrm>
            <a:off x="7979434" y="2788794"/>
            <a:ext cx="282658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In the search section, search for </a:t>
            </a:r>
            <a:r>
              <a:rPr lang="en-US" b="1" err="1"/>
              <a:t>i</a:t>
            </a:r>
            <a:r>
              <a:rPr lang="en-US" b="1"/>
              <a:t>-Ready.</a:t>
            </a:r>
          </a:p>
          <a:p>
            <a:r>
              <a:rPr lang="en-US" b="1"/>
              <a:t>Click on </a:t>
            </a:r>
            <a:r>
              <a:rPr lang="en-US" b="1" err="1"/>
              <a:t>i</a:t>
            </a:r>
            <a:r>
              <a:rPr lang="en-US" b="1"/>
              <a:t>-Ready.</a:t>
            </a:r>
          </a:p>
          <a:p>
            <a:endParaRPr lang="en-US" b="1"/>
          </a:p>
          <a:p>
            <a:r>
              <a:rPr lang="en-US" b="1"/>
              <a:t>The </a:t>
            </a:r>
            <a:r>
              <a:rPr lang="en-US" b="1" err="1"/>
              <a:t>i</a:t>
            </a:r>
            <a:r>
              <a:rPr lang="en-US" b="1"/>
              <a:t>-Ready app should automatically open on the iPad.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3C3DD4-2E64-5C7E-9216-7EA8AC73240C}"/>
              </a:ext>
            </a:extLst>
          </p:cNvPr>
          <p:cNvSpPr txBox="1"/>
          <p:nvPr/>
        </p:nvSpPr>
        <p:spPr>
          <a:xfrm>
            <a:off x="1883198" y="1715672"/>
            <a:ext cx="232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Click on Elementary School.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890AAB28-8D49-DC10-EA08-152360BE8943}"/>
              </a:ext>
            </a:extLst>
          </p:cNvPr>
          <p:cNvSpPr txBox="1">
            <a:spLocks/>
          </p:cNvSpPr>
          <p:nvPr/>
        </p:nvSpPr>
        <p:spPr>
          <a:xfrm>
            <a:off x="5092265" y="1501933"/>
            <a:ext cx="2064785" cy="45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 IREADY</a:t>
            </a:r>
            <a:endParaRPr lang="en-US" sz="3600" b="1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4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4722" y="1387062"/>
            <a:ext cx="9287159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Tips: </a:t>
            </a:r>
            <a:r>
              <a:rPr lang="en-US" sz="2400" b="1" u="sng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US" sz="2400" b="1" u="sng">
                <a:solidFill>
                  <a:schemeClr val="accent4">
                    <a:lumMod val="40000"/>
                    <a:lumOff val="60000"/>
                  </a:schemeClr>
                </a:solidFill>
                <a:cs typeface="Arial"/>
              </a:rPr>
              <a:t> </a:t>
            </a:r>
          </a:p>
          <a:p>
            <a:endParaRPr lang="en-US" sz="2400" b="1">
              <a:cs typeface="Arial"/>
            </a:endParaRPr>
          </a:p>
          <a:p>
            <a:r>
              <a:rPr lang="en-US" sz="2000" b="1">
                <a:cs typeface="Arial"/>
              </a:rPr>
              <a:t>	 </a:t>
            </a:r>
            <a:r>
              <a:rPr lang="en-US" sz="1600" b="1">
                <a:cs typeface="Arial"/>
              </a:rPr>
              <a:t>Families should use the same easy to remember education  </a:t>
            </a:r>
          </a:p>
          <a:p>
            <a:pPr>
              <a:lnSpc>
                <a:spcPct val="150000"/>
              </a:lnSpc>
            </a:pPr>
            <a:r>
              <a:rPr lang="en-US" sz="1600" b="1">
                <a:cs typeface="Arial"/>
              </a:rPr>
              <a:t>        password for both  </a:t>
            </a:r>
            <a:r>
              <a:rPr lang="en-US" sz="1600" b="1" u="sng">
                <a:cs typeface="Arial"/>
              </a:rPr>
              <a:t>SchoolsAccount.NYC &amp; </a:t>
            </a:r>
            <a:r>
              <a:rPr lang="en-US" sz="1600" b="1" u="sng" err="1">
                <a:cs typeface="Arial"/>
              </a:rPr>
              <a:t>MySchools.NYC</a:t>
            </a:r>
            <a:r>
              <a:rPr lang="en-US" sz="1600" b="1">
                <a:cs typeface="Arial"/>
              </a:rPr>
              <a:t>.    </a:t>
            </a:r>
          </a:p>
          <a:p>
            <a:endParaRPr lang="en-US" sz="1600" b="1">
              <a:cs typeface="Arial"/>
            </a:endParaRPr>
          </a:p>
          <a:p>
            <a:r>
              <a:rPr lang="en-US" sz="1600" b="1">
                <a:cs typeface="Arial"/>
              </a:rPr>
              <a:t> 	 Parents can share 1 easy login &amp; password for convenience </a:t>
            </a:r>
            <a:r>
              <a:rPr lang="en-US" sz="1600" b="1">
                <a:cs typeface="Arial"/>
                <a:sym typeface="Wingdings" panose="05000000000000000000" pitchFamily="2" charset="2"/>
              </a:rPr>
              <a:t></a:t>
            </a:r>
            <a:endParaRPr lang="en-US" sz="1600" b="1">
              <a:cs typeface="Arial"/>
            </a:endParaRPr>
          </a:p>
          <a:p>
            <a:endParaRPr lang="en-US" sz="1600" b="1">
              <a:cs typeface="Arial"/>
            </a:endParaRPr>
          </a:p>
          <a:p>
            <a:r>
              <a:rPr lang="en-US" sz="1600" b="1">
                <a:cs typeface="Arial"/>
              </a:rPr>
              <a:t>	  Always keeps your child’s Student ID OSIS# handy &amp; written </a:t>
            </a:r>
          </a:p>
          <a:p>
            <a:pPr>
              <a:lnSpc>
                <a:spcPct val="150000"/>
              </a:lnSpc>
            </a:pPr>
            <a:r>
              <a:rPr lang="en-US" sz="1600" b="1">
                <a:cs typeface="Arial"/>
              </a:rPr>
              <a:t>	  down with both of the above passwords.</a:t>
            </a:r>
          </a:p>
          <a:p>
            <a:pPr>
              <a:lnSpc>
                <a:spcPct val="150000"/>
              </a:lnSpc>
            </a:pPr>
            <a:r>
              <a:rPr lang="en-US" sz="1600" b="1">
                <a:cs typeface="Arial"/>
              </a:rPr>
              <a:t>           Do the same with </a:t>
            </a:r>
            <a:r>
              <a:rPr lang="en-US" sz="1600" b="1" err="1">
                <a:cs typeface="Arial"/>
              </a:rPr>
              <a:t>TeachHub</a:t>
            </a:r>
            <a:r>
              <a:rPr lang="en-US" sz="1600" b="1">
                <a:cs typeface="Arial"/>
              </a:rPr>
              <a:t> Information.   **{Please do not change passwords, classroom teachers have set passwords for login ease!!}</a:t>
            </a:r>
            <a:endParaRPr lang="en-US"/>
          </a:p>
          <a:p>
            <a:endParaRPr lang="en-US" sz="1600" b="1">
              <a:cs typeface="Arial"/>
            </a:endParaRPr>
          </a:p>
          <a:p>
            <a:r>
              <a:rPr lang="en-US" sz="1600" b="1">
                <a:cs typeface="Arial"/>
              </a:rPr>
              <a:t>           Keep Google Classroom info taped to device students use for Google Classroom          Home &amp; also taped in their  school folder for in-class assessments.</a:t>
            </a:r>
          </a:p>
        </p:txBody>
      </p:sp>
      <p:sp>
        <p:nvSpPr>
          <p:cNvPr id="8" name="AutoShape 4" descr="Colorful Wind Chime Craft | Coffee Cups and Cray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1459099" y="2152327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1448957" y="3517624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459098" y="2996117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1448957" y="4129876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12">
            <a:extLst>
              <a:ext uri="{FF2B5EF4-FFF2-40B4-BE49-F238E27FC236}">
                <a16:creationId xmlns:a16="http://schemas.microsoft.com/office/drawing/2014/main" id="{F95ACFD0-EDF7-FD59-F1DB-E198EB6D8275}"/>
              </a:ext>
            </a:extLst>
          </p:cNvPr>
          <p:cNvSpPr/>
          <p:nvPr/>
        </p:nvSpPr>
        <p:spPr>
          <a:xfrm>
            <a:off x="1445429" y="4918815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73037"/>
            <a:ext cx="9071240" cy="2354901"/>
          </a:xfrm>
        </p:spPr>
        <p:txBody>
          <a:bodyPr/>
          <a:lstStyle/>
          <a:p>
            <a:br>
              <a:rPr lang="en-US">
                <a:latin typeface="+mn-lt"/>
              </a:rPr>
            </a:br>
            <a:r>
              <a:rPr lang="en-US" sz="6600">
                <a:latin typeface="+mn-lt"/>
              </a:rPr>
              <a:t>QUESTIONS</a:t>
            </a:r>
            <a:br>
              <a:rPr lang="en-US" sz="6600">
                <a:latin typeface="+mn-lt"/>
              </a:rPr>
            </a:br>
            <a:r>
              <a:rPr lang="en-US" sz="6600">
                <a:latin typeface="+mn-lt"/>
              </a:rPr>
              <a:t>Thank you!!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4829" y="1264919"/>
            <a:ext cx="9100610" cy="4395275"/>
          </a:xfrm>
        </p:spPr>
        <p:txBody>
          <a:bodyPr>
            <a:normAutofit/>
          </a:bodyPr>
          <a:lstStyle/>
          <a:p>
            <a:r>
              <a:rPr lang="en-US" sz="2800" b="1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1BD18-F385-B5AB-E685-0E416BE67E5D}"/>
              </a:ext>
            </a:extLst>
          </p:cNvPr>
          <p:cNvSpPr txBox="1"/>
          <p:nvPr/>
        </p:nvSpPr>
        <p:spPr>
          <a:xfrm>
            <a:off x="1710905" y="3823964"/>
            <a:ext cx="8002437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Tech Help:</a:t>
            </a:r>
          </a:p>
          <a:p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**Mr. Thomas Caniano, Technology Teacher</a:t>
            </a:r>
          </a:p>
          <a:p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TCaniano@schools.nyc.gov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**Ms. Teresa Kirchhofer, Parent Coordinator</a:t>
            </a:r>
          </a:p>
          <a:p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TKirchhofer@schools.nyc.gov</a:t>
            </a:r>
          </a:p>
          <a:p>
            <a:endParaRPr lang="en-US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8407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6625" y="1322635"/>
            <a:ext cx="9846786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**NYC DOE Accounts</a:t>
            </a:r>
          </a:p>
          <a:p>
            <a:endParaRPr lang="en-US" sz="2000"/>
          </a:p>
          <a:p>
            <a:r>
              <a:rPr lang="en-US" sz="2000" b="1"/>
              <a:t> </a:t>
            </a:r>
            <a:r>
              <a:rPr lang="en-US" b="1"/>
              <a:t>Helpful Online Resources~</a:t>
            </a:r>
          </a:p>
          <a:p>
            <a:r>
              <a:rPr lang="en-US" b="1">
                <a:cs typeface="Arial"/>
              </a:rPr>
              <a:t>         </a:t>
            </a:r>
          </a:p>
          <a:p>
            <a:r>
              <a:rPr lang="en-US" b="1">
                <a:cs typeface="Arial"/>
              </a:rPr>
              <a:t>         </a:t>
            </a:r>
            <a:r>
              <a:rPr lang="en-US" b="1" err="1">
                <a:cs typeface="Arial"/>
              </a:rPr>
              <a:t>SchoolsAccount.NYC</a:t>
            </a:r>
            <a:r>
              <a:rPr lang="en-US" b="1">
                <a:cs typeface="Arial"/>
              </a:rPr>
              <a:t> -parent portal of student academic  	      	   	      	      	    	 	  	  records  {also called NYCSA}  More robust in last few years</a:t>
            </a:r>
          </a:p>
          <a:p>
            <a:r>
              <a:rPr lang="en-US" b="1">
                <a:cs typeface="Arial"/>
              </a:rPr>
              <a:t>        </a:t>
            </a:r>
          </a:p>
          <a:p>
            <a:r>
              <a:rPr lang="en-US" b="1">
                <a:cs typeface="Arial"/>
              </a:rPr>
              <a:t>          </a:t>
            </a:r>
            <a:r>
              <a:rPr lang="en-US" b="1" err="1">
                <a:cs typeface="Arial"/>
              </a:rPr>
              <a:t>MySchools.NYC</a:t>
            </a:r>
            <a:r>
              <a:rPr lang="en-US" b="1">
                <a:cs typeface="Arial"/>
              </a:rPr>
              <a:t>  - online application and directory of  </a:t>
            </a:r>
          </a:p>
          <a:p>
            <a:r>
              <a:rPr lang="en-US" b="1">
                <a:cs typeface="Arial"/>
              </a:rPr>
              <a:t>          schools &amp; programs</a:t>
            </a:r>
          </a:p>
          <a:p>
            <a:endParaRPr lang="en-US" b="1">
              <a:cs typeface="Arial" panose="020B0604020202020204" pitchFamily="34" charset="0"/>
            </a:endParaRPr>
          </a:p>
          <a:p>
            <a:r>
              <a:rPr lang="en-US" b="1">
                <a:cs typeface="Arial"/>
              </a:rPr>
              <a:t>         DOE Student Accounts – emails ending in @nycstudents.net</a:t>
            </a:r>
          </a:p>
          <a:p>
            <a:r>
              <a:rPr lang="en-US" b="1">
                <a:cs typeface="Arial"/>
              </a:rPr>
              <a:t>         Provides online access to Google Classroom &amp; </a:t>
            </a:r>
            <a:r>
              <a:rPr lang="en-US" b="1" err="1">
                <a:cs typeface="Arial"/>
              </a:rPr>
              <a:t>Iready</a:t>
            </a:r>
            <a:r>
              <a:rPr lang="en-US" b="1">
                <a:cs typeface="Arial"/>
              </a:rPr>
              <a:t> via </a:t>
            </a:r>
            <a:r>
              <a:rPr lang="en-US" b="1" err="1">
                <a:cs typeface="Arial"/>
              </a:rPr>
              <a:t>TeachHub</a:t>
            </a:r>
            <a:r>
              <a:rPr lang="en-US" b="1">
                <a:cs typeface="Arial"/>
              </a:rPr>
              <a:t>. 	 </a:t>
            </a:r>
          </a:p>
          <a:p>
            <a:r>
              <a:rPr lang="en-US" b="1">
                <a:cs typeface="Arial"/>
              </a:rPr>
              <a:t>  ** TeachHub contains </a:t>
            </a:r>
            <a:r>
              <a:rPr lang="en-US" sz="1700" b="1">
                <a:cs typeface="Arial"/>
              </a:rPr>
              <a:t>curriculum resources</a:t>
            </a:r>
            <a:r>
              <a:rPr lang="en-US" sz="1600" b="1">
                <a:cs typeface="Arial"/>
              </a:rPr>
              <a:t> &amp;</a:t>
            </a:r>
            <a:r>
              <a:rPr lang="en-US" b="1">
                <a:cs typeface="Arial"/>
              </a:rPr>
              <a:t> free access to Google Meet, Zoom</a:t>
            </a:r>
            <a:endParaRPr lang="en-US"/>
          </a:p>
          <a:p>
            <a:r>
              <a:rPr lang="en-US" b="1">
                <a:cs typeface="Arial"/>
              </a:rPr>
              <a:t>Microsoft Office &amp; Adobe</a:t>
            </a:r>
            <a:endParaRPr lang="en-US" b="1">
              <a:cs typeface="Arial" panose="020B0604020202020204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1402178" y="2617982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8EE9B0F0-CDE0-9B40-9ABB-D961DA9CA2A0}"/>
              </a:ext>
            </a:extLst>
          </p:cNvPr>
          <p:cNvSpPr/>
          <p:nvPr/>
        </p:nvSpPr>
        <p:spPr>
          <a:xfrm>
            <a:off x="1387809" y="3496232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4" y="4100454"/>
            <a:ext cx="530398" cy="414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2" r="3061" b="15821"/>
          <a:stretch/>
        </p:blipFill>
        <p:spPr>
          <a:xfrm>
            <a:off x="8533722" y="870027"/>
            <a:ext cx="2609744" cy="3236425"/>
          </a:xfrm>
          <a:prstGeom prst="rect">
            <a:avLst/>
          </a:prstGeom>
        </p:spPr>
      </p:pic>
      <p:pic>
        <p:nvPicPr>
          <p:cNvPr id="5" name="Picture 4" descr="A green arrow pointing to the right&#10;&#10;AI-generated content may be incorrect.">
            <a:extLst>
              <a:ext uri="{FF2B5EF4-FFF2-40B4-BE49-F238E27FC236}">
                <a16:creationId xmlns:a16="http://schemas.microsoft.com/office/drawing/2014/main" id="{450E79DB-59A7-618C-8277-03EF5630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05" y="4689925"/>
            <a:ext cx="53039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5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3220" y="1491141"/>
            <a:ext cx="918569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**SCHOOLSACCOUNT.NYC</a:t>
            </a:r>
          </a:p>
          <a:p>
            <a:r>
              <a:rPr lang="en-US" sz="2200" b="1"/>
              <a:t>  </a:t>
            </a:r>
            <a:endParaRPr lang="en-US" sz="2400" b="1"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9C4522-8E18-8F81-50D3-A13F8D03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79" y="2077830"/>
            <a:ext cx="7551054" cy="35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6D539-2691-8F2B-4B3B-7C243DED5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812F-2262-7E7B-B9DC-63A91798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9518E-92DA-AD16-D1E5-E1758D6F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9FB81-9DCD-3CA8-35CA-4BAAFDCFEF13}"/>
              </a:ext>
            </a:extLst>
          </p:cNvPr>
          <p:cNvSpPr txBox="1"/>
          <p:nvPr/>
        </p:nvSpPr>
        <p:spPr>
          <a:xfrm>
            <a:off x="1546993" y="1332990"/>
            <a:ext cx="9113804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**SCHOOLSACCOUNT.NYC</a:t>
            </a:r>
          </a:p>
          <a:p>
            <a:r>
              <a:rPr lang="en-US" sz="2200" b="1"/>
              <a:t>  </a:t>
            </a:r>
          </a:p>
          <a:p>
            <a:r>
              <a:rPr lang="en-US" sz="2400" b="1">
                <a:cs typeface="Arial"/>
              </a:rPr>
              <a:t>          </a:t>
            </a:r>
            <a:r>
              <a:rPr lang="en-US" b="1">
                <a:cs typeface="Arial"/>
              </a:rPr>
              <a:t>Parents create account with their </a:t>
            </a:r>
            <a:r>
              <a:rPr lang="en-US" b="1" u="sng">
                <a:cs typeface="Arial"/>
              </a:rPr>
              <a:t>parent email</a:t>
            </a:r>
          </a:p>
          <a:p>
            <a:pPr>
              <a:lnSpc>
                <a:spcPct val="150000"/>
              </a:lnSpc>
            </a:pPr>
            <a:r>
              <a:rPr lang="en-US" b="1">
                <a:cs typeface="Arial"/>
              </a:rPr>
              <a:t>	      School sends creation code/multiple children in 1 spot</a:t>
            </a:r>
            <a:endParaRPr lang="en-US" b="1"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b="1">
                <a:cs typeface="Arial"/>
              </a:rPr>
              <a:t>             Access to children’s report card, state assessments</a:t>
            </a:r>
          </a:p>
          <a:p>
            <a:pPr>
              <a:lnSpc>
                <a:spcPct val="150000"/>
              </a:lnSpc>
            </a:pPr>
            <a:r>
              <a:rPr lang="en-US" b="1">
                <a:cs typeface="Arial"/>
              </a:rPr>
              <a:t>             Consent forms – {online blue cards, media consents, manage transportation, report bullying}</a:t>
            </a:r>
            <a:endParaRPr lang="en-US" b="1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>
                <a:cs typeface="Arial"/>
              </a:rPr>
              <a:t>             Follows student in their NYC Public Schools journey </a:t>
            </a:r>
            <a:r>
              <a:rPr lang="en-US" sz="1700" b="1">
                <a:cs typeface="Arial"/>
              </a:rPr>
              <a:t>thru high school</a:t>
            </a:r>
          </a:p>
          <a:p>
            <a:r>
              <a:rPr lang="en-US" b="1">
                <a:cs typeface="Arial"/>
              </a:rPr>
              <a:t>              </a:t>
            </a:r>
          </a:p>
          <a:p>
            <a:r>
              <a:rPr lang="en-US" b="1">
                <a:cs typeface="Arial"/>
              </a:rPr>
              <a:t>	      Parent University – register &amp; enjoy free courses  {careers, wellness, parenting, financial literacy}   </a:t>
            </a:r>
            <a:endParaRPr lang="en-US" sz="2400" b="1">
              <a:cs typeface="Arial"/>
            </a:endParaRP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39F0865F-EC8F-E28E-EC66-6E9F0BC898EA}"/>
              </a:ext>
            </a:extLst>
          </p:cNvPr>
          <p:cNvSpPr/>
          <p:nvPr/>
        </p:nvSpPr>
        <p:spPr>
          <a:xfrm>
            <a:off x="1548984" y="2286040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10AAAAFE-D1BC-AF43-5DA8-12F90418DB34}"/>
              </a:ext>
            </a:extLst>
          </p:cNvPr>
          <p:cNvSpPr/>
          <p:nvPr/>
        </p:nvSpPr>
        <p:spPr>
          <a:xfrm>
            <a:off x="1603090" y="3091588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B10BB97A-FB35-E278-FFA0-07096ADDFAA8}"/>
              </a:ext>
            </a:extLst>
          </p:cNvPr>
          <p:cNvSpPr/>
          <p:nvPr/>
        </p:nvSpPr>
        <p:spPr>
          <a:xfrm>
            <a:off x="1572036" y="3528169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8DD4EB-4A73-8D42-67C2-D1FB8460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81" y="4269196"/>
            <a:ext cx="530398" cy="414564"/>
          </a:xfrm>
          <a:prstGeom prst="rect">
            <a:avLst/>
          </a:prstGeom>
        </p:spPr>
      </p:pic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D42E3921-B7BA-EAB3-7D0E-28B8873FCD28}"/>
              </a:ext>
            </a:extLst>
          </p:cNvPr>
          <p:cNvSpPr/>
          <p:nvPr/>
        </p:nvSpPr>
        <p:spPr>
          <a:xfrm>
            <a:off x="1588431" y="2671146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arrow pointing to the right&#10;&#10;AI-generated content may be incorrect.">
            <a:extLst>
              <a:ext uri="{FF2B5EF4-FFF2-40B4-BE49-F238E27FC236}">
                <a16:creationId xmlns:a16="http://schemas.microsoft.com/office/drawing/2014/main" id="{43960C63-9732-8AE6-25DC-B2DDC4E6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80" y="4844290"/>
            <a:ext cx="53039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2578" y="1563028"/>
            <a:ext cx="9385560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200" b="1" u="sng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2200" b="1" u="sng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200" b="1"/>
              <a:t>  </a:t>
            </a:r>
            <a:r>
              <a:rPr lang="en-US" sz="2400" b="1">
                <a:cs typeface="Arial"/>
              </a:rPr>
              <a:t>        </a:t>
            </a:r>
            <a:r>
              <a:rPr lang="en-US" b="1">
                <a:solidFill>
                  <a:schemeClr val="accent4">
                    <a:lumMod val="40000"/>
                    <a:lumOff val="60000"/>
                  </a:schemeClr>
                </a:solidFill>
                <a:cs typeface="Arial"/>
              </a:rPr>
              <a:t>New Mobile APP  </a:t>
            </a:r>
            <a:r>
              <a:rPr lang="en-US" b="1">
                <a:cs typeface="Arial"/>
              </a:rPr>
              <a:t>{NYCSA} mobile app lets families know latest </a:t>
            </a:r>
          </a:p>
          <a:p>
            <a:r>
              <a:rPr lang="en-US" b="1">
                <a:cs typeface="Arial"/>
              </a:rPr>
              <a:t>             timely information about their child’s education @ your fingertips. </a:t>
            </a:r>
          </a:p>
          <a:p>
            <a:pPr algn="r"/>
            <a:endParaRPr lang="en-US" b="1"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cs typeface="Arial"/>
              </a:rPr>
              <a:t>	    4 </a:t>
            </a:r>
            <a:r>
              <a:rPr lang="en-US" b="1">
                <a:cs typeface="Arial"/>
              </a:rPr>
              <a:t>most commonly used functions from the browser-based application~~</a:t>
            </a:r>
          </a:p>
          <a:p>
            <a:r>
              <a:rPr lang="en-US" b="1">
                <a:cs typeface="Arial"/>
              </a:rPr>
              <a:t>           	 </a:t>
            </a:r>
            <a:r>
              <a:rPr lang="en-US" b="1" err="1">
                <a:cs typeface="Arial"/>
              </a:rPr>
              <a:t>MyStudent</a:t>
            </a:r>
            <a:r>
              <a:rPr lang="en-US" b="1">
                <a:cs typeface="Arial"/>
              </a:rPr>
              <a:t>, (Grades) Assignments, Attendance, IEP</a:t>
            </a:r>
            <a:endParaRPr lang="en-US" b="1"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b="1">
                <a:cs typeface="Arial"/>
              </a:rPr>
              <a:t>	        </a:t>
            </a:r>
            <a:r>
              <a:rPr lang="en-US" b="1" u="sng">
                <a:cs typeface="Arial"/>
              </a:rPr>
              <a:t>Android</a:t>
            </a:r>
            <a:r>
              <a:rPr lang="en-US" b="1">
                <a:cs typeface="Arial"/>
              </a:rPr>
              <a:t>  ~ download NYCSA application from Google Play Store</a:t>
            </a:r>
          </a:p>
          <a:p>
            <a:r>
              <a:rPr lang="en-US" b="1">
                <a:cs typeface="Arial"/>
              </a:rPr>
              <a:t>	        </a:t>
            </a:r>
            <a:r>
              <a:rPr lang="en-US" b="1" u="sng">
                <a:cs typeface="Arial"/>
              </a:rPr>
              <a:t>Apple/ IOS </a:t>
            </a:r>
            <a:r>
              <a:rPr lang="en-US" b="1">
                <a:cs typeface="Arial"/>
              </a:rPr>
              <a:t>Devices ~ download Apple NYCSA application from App Store </a:t>
            </a:r>
          </a:p>
          <a:p>
            <a:r>
              <a:rPr lang="en-US" b="1">
                <a:cs typeface="Arial"/>
              </a:rPr>
              <a:t>                Follow initial set up steps,  &amp; click Log-In with regular username/password          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1534607" y="2298643"/>
            <a:ext cx="510989" cy="32972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515556" y="3279324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8EE9B0F0-CDE0-9B40-9ABB-D961DA9CA2A0}"/>
              </a:ext>
            </a:extLst>
          </p:cNvPr>
          <p:cNvSpPr/>
          <p:nvPr/>
        </p:nvSpPr>
        <p:spPr>
          <a:xfrm>
            <a:off x="1539279" y="4400128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79" y="3836802"/>
            <a:ext cx="530398" cy="414564"/>
          </a:xfrm>
          <a:prstGeom prst="rect">
            <a:avLst/>
          </a:prstGeom>
        </p:spPr>
      </p:pic>
      <p:sp>
        <p:nvSpPr>
          <p:cNvPr id="8" name="AutoShape 2" descr="Icon image">
            <a:extLst>
              <a:ext uri="{FF2B5EF4-FFF2-40B4-BE49-F238E27FC236}">
                <a16:creationId xmlns:a16="http://schemas.microsoft.com/office/drawing/2014/main" id="{7D5FA618-886C-C7F5-7120-13A7B5E98E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599"/>
            <a:ext cx="1104472" cy="9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con image">
            <a:extLst>
              <a:ext uri="{FF2B5EF4-FFF2-40B4-BE49-F238E27FC236}">
                <a16:creationId xmlns:a16="http://schemas.microsoft.com/office/drawing/2014/main" id="{C983E279-284A-E45A-9F58-0622D67E28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016983-20C8-D0AF-168E-19ED5B35F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36" r="67985" b="8925"/>
          <a:stretch>
            <a:fillRect/>
          </a:stretch>
        </p:blipFill>
        <p:spPr>
          <a:xfrm>
            <a:off x="5126143" y="607290"/>
            <a:ext cx="1926610" cy="16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4702" y="738645"/>
            <a:ext cx="355036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 b="1" u="sng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200" b="1" u="sng">
                <a:solidFill>
                  <a:schemeClr val="accent4">
                    <a:lumMod val="60000"/>
                    <a:lumOff val="40000"/>
                  </a:schemeClr>
                </a:solidFill>
              </a:rPr>
              <a:t> **Set- Up STEPS</a:t>
            </a:r>
            <a:r>
              <a:rPr lang="en-US" sz="3200" b="1">
                <a:solidFill>
                  <a:schemeClr val="accent4">
                    <a:lumMod val="60000"/>
                    <a:lumOff val="40000"/>
                  </a:schemeClr>
                </a:solidFill>
                <a:cs typeface="Arial"/>
              </a:rPr>
              <a:t>       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80" y="3432738"/>
            <a:ext cx="530398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075" y="3357985"/>
            <a:ext cx="634734" cy="4145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23" y="3422187"/>
            <a:ext cx="634734" cy="414564"/>
          </a:xfrm>
          <a:prstGeom prst="rect">
            <a:avLst/>
          </a:prstGeom>
        </p:spPr>
      </p:pic>
      <p:pic>
        <p:nvPicPr>
          <p:cNvPr id="5" name="Picture 4" descr="A screenshot of a cell phone application&#10;&#10;AI-generated content may be incorrect.">
            <a:extLst>
              <a:ext uri="{FF2B5EF4-FFF2-40B4-BE49-F238E27FC236}">
                <a16:creationId xmlns:a16="http://schemas.microsoft.com/office/drawing/2014/main" id="{D387F58A-FA3D-F424-8911-E46E8DF48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97" y="1824038"/>
            <a:ext cx="2539400" cy="4417622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D36131-1EB6-CFB6-DDAD-93BDBEF18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903" y="1250830"/>
            <a:ext cx="2847702" cy="4859549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FDC6E7-42D6-AA31-E207-F57B96DE1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041" y="1135811"/>
            <a:ext cx="3083730" cy="53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5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5828958" cy="3375947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3199" y="1489261"/>
            <a:ext cx="5763879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**SCHOOLSACCOUNT.NYC STEPS</a:t>
            </a:r>
          </a:p>
          <a:p>
            <a:r>
              <a:rPr lang="en-US" sz="2200" b="1"/>
              <a:t>  </a:t>
            </a:r>
            <a:endParaRPr lang="en-US" sz="2400" b="1">
              <a:cs typeface="Arial" panose="020B0604020202020204" pitchFamily="34" charset="0"/>
            </a:endParaRPr>
          </a:p>
          <a:p>
            <a:r>
              <a:rPr lang="en-US" b="1">
                <a:cs typeface="Arial" panose="020B0604020202020204" pitchFamily="34" charset="0"/>
              </a:rPr>
              <a:t>             </a:t>
            </a:r>
            <a:endParaRPr lang="en-US" sz="2400" b="1"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8" y="3790436"/>
            <a:ext cx="634734" cy="414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6881" r="-693" b="5847"/>
          <a:stretch/>
        </p:blipFill>
        <p:spPr>
          <a:xfrm rot="10800000">
            <a:off x="7790046" y="2213349"/>
            <a:ext cx="2245917" cy="3159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44" y="2245157"/>
            <a:ext cx="2271623" cy="3105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5" y="2242966"/>
            <a:ext cx="2267720" cy="3023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794" y="3819488"/>
            <a:ext cx="60336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A0E-EB81-9240-ADA9-1E5F8E4B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870" y="851705"/>
            <a:ext cx="9293901" cy="5273757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F3AA-4EF0-7F43-98F6-544A9621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750" y="1147268"/>
            <a:ext cx="9710845" cy="5086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**MYSCHOOLS.NYC</a:t>
            </a:r>
            <a:r>
              <a:rPr lang="en-US" sz="2400" b="1">
                <a:cs typeface="Arial"/>
              </a:rPr>
              <a:t>                                                                                                    		</a:t>
            </a:r>
            <a:r>
              <a:rPr lang="en-US" b="1">
                <a:cs typeface="Arial"/>
              </a:rPr>
              <a:t>Online application to school levels </a:t>
            </a:r>
          </a:p>
          <a:p>
            <a:r>
              <a:rPr lang="en-US" b="1">
                <a:cs typeface="Arial"/>
              </a:rPr>
              <a:t>		(3K, PreK, Kindergarten, Middle School, </a:t>
            </a:r>
          </a:p>
          <a:p>
            <a:r>
              <a:rPr lang="en-US" b="1">
                <a:cs typeface="Arial"/>
              </a:rPr>
              <a:t>               High School, Summer Rising program) </a:t>
            </a:r>
          </a:p>
          <a:p>
            <a:pPr>
              <a:lnSpc>
                <a:spcPct val="150000"/>
              </a:lnSpc>
            </a:pPr>
            <a:endParaRPr lang="en-US" sz="1000" b="1">
              <a:cs typeface="Arial" panose="020B0604020202020204" pitchFamily="34" charset="0"/>
            </a:endParaRPr>
          </a:p>
          <a:p>
            <a:r>
              <a:rPr lang="en-US" b="1">
                <a:cs typeface="Arial"/>
              </a:rPr>
              <a:t>             Parents create account with their parent email.  </a:t>
            </a:r>
          </a:p>
          <a:p>
            <a:r>
              <a:rPr lang="en-US" b="1">
                <a:cs typeface="Arial"/>
              </a:rPr>
              <a:t>             For middle &amp; high school admissions code is provided.</a:t>
            </a:r>
          </a:p>
          <a:p>
            <a:endParaRPr lang="en-US" b="1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>
                <a:cs typeface="Arial"/>
              </a:rPr>
              <a:t>     *** Easily can change language for Translation  {top right corner/ bottom  bar!! }</a:t>
            </a:r>
            <a:endParaRPr lang="en-US">
              <a:cs typeface="Arial"/>
            </a:endParaRPr>
          </a:p>
          <a:p>
            <a:r>
              <a:rPr lang="en-US" b="1">
                <a:cs typeface="Arial"/>
              </a:rPr>
              <a:t>      Visit schools.nyc.gov/enrollment to learn more.</a:t>
            </a:r>
            <a:endParaRPr lang="en-US"/>
          </a:p>
          <a:p>
            <a:endParaRPr lang="en-US" sz="1000" b="1">
              <a:cs typeface="Arial" panose="020B0604020202020204" pitchFamily="34" charset="0"/>
            </a:endParaRPr>
          </a:p>
          <a:p>
            <a:r>
              <a:rPr lang="en-US" b="1">
                <a:cs typeface="Arial"/>
              </a:rPr>
              <a:t>        Each grade has different timeline of open enrollment.  Students submit</a:t>
            </a:r>
          </a:p>
          <a:p>
            <a:pPr>
              <a:lnSpc>
                <a:spcPct val="150000"/>
              </a:lnSpc>
            </a:pPr>
            <a:r>
              <a:rPr lang="en-US" b="1">
                <a:cs typeface="Arial"/>
              </a:rPr>
              <a:t>            application online &amp; receive offers {waitlists} electronically.  </a:t>
            </a:r>
          </a:p>
          <a:p>
            <a:pPr>
              <a:lnSpc>
                <a:spcPct val="150000"/>
              </a:lnSpc>
            </a:pPr>
            <a:r>
              <a:rPr lang="en-US" b="1">
                <a:cs typeface="Arial"/>
              </a:rPr>
              <a:t>   </a:t>
            </a:r>
            <a:endParaRPr lang="en-US" b="1">
              <a:cs typeface="Arial" panose="020B0604020202020204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1572003" y="2210313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1596086" y="3370230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35B72B-3CA3-4E7A-8E0F-0DC9E6AB7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5"/>
          <a:stretch/>
        </p:blipFill>
        <p:spPr>
          <a:xfrm>
            <a:off x="7862340" y="1152717"/>
            <a:ext cx="3584394" cy="2335635"/>
          </a:xfrm>
          <a:prstGeom prst="rect">
            <a:avLst/>
          </a:prstGeom>
        </p:spPr>
      </p:pic>
      <p:pic>
        <p:nvPicPr>
          <p:cNvPr id="16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9327097-4F11-489C-97FB-1733492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71" y="-67442"/>
            <a:ext cx="3127384" cy="2449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8D644-BC49-606E-E57E-B091C688B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60" y="4264114"/>
            <a:ext cx="530398" cy="414564"/>
          </a:xfrm>
          <a:prstGeom prst="rect">
            <a:avLst/>
          </a:prstGeom>
        </p:spPr>
      </p:pic>
      <p:pic>
        <p:nvPicPr>
          <p:cNvPr id="8" name="Picture 7" descr="A green arrow pointing to the right&#10;&#10;AI-generated content may be incorrect.">
            <a:extLst>
              <a:ext uri="{FF2B5EF4-FFF2-40B4-BE49-F238E27FC236}">
                <a16:creationId xmlns:a16="http://schemas.microsoft.com/office/drawing/2014/main" id="{932FAA60-DD06-321C-01E2-9425DE6B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391" y="5054868"/>
            <a:ext cx="53039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FFD9E-96A5-9534-5DC9-45A8006B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AF17-CA09-33EC-A468-66257D360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5" y="1139252"/>
            <a:ext cx="9293901" cy="4856814"/>
          </a:xfrm>
        </p:spPr>
        <p:txBody>
          <a:bodyPr/>
          <a:lstStyle/>
          <a:p>
            <a:pPr algn="l" fontAlgn="base"/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	</a:t>
            </a:r>
            <a:br>
              <a:rPr lang="en-US" sz="2800" b="1"/>
            </a:br>
            <a:r>
              <a:rPr lang="en-US" sz="2800" b="1"/>
              <a:t>                    </a:t>
            </a:r>
            <a:br>
              <a:rPr lang="en-US" sz="2800" b="1"/>
            </a:br>
            <a:r>
              <a:rPr lang="en-US" sz="2800" b="1"/>
              <a:t>                     </a:t>
            </a:r>
            <a:br>
              <a:rPr lang="en-US" sz="2800"/>
            </a:br>
            <a:r>
              <a:rPr lang="en-US" sz="2800"/>
              <a:t>		</a:t>
            </a:r>
            <a:br>
              <a:rPr lang="en-US" sz="2800"/>
            </a:br>
            <a:r>
              <a:rPr lang="en-US" sz="2800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A94C5-F928-83C4-E674-8F70897F2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059680"/>
            <a:ext cx="8686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F4709-B5CE-D83C-7691-DABE518E70D8}"/>
              </a:ext>
            </a:extLst>
          </p:cNvPr>
          <p:cNvSpPr txBox="1"/>
          <p:nvPr/>
        </p:nvSpPr>
        <p:spPr>
          <a:xfrm>
            <a:off x="1370750" y="1506702"/>
            <a:ext cx="9293901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**MYSCHOOLS.NYC</a:t>
            </a:r>
            <a:r>
              <a:rPr lang="en-US" sz="2400" b="1">
                <a:cs typeface="Arial"/>
              </a:rPr>
              <a:t>                                                                                                    		</a:t>
            </a:r>
            <a:r>
              <a:rPr lang="en-US" b="1" err="1">
                <a:cs typeface="Arial"/>
              </a:rPr>
              <a:t>Onl</a:t>
            </a:r>
            <a:r>
              <a:rPr lang="en-US" b="1">
                <a:cs typeface="Arial"/>
              </a:rPr>
              <a:t>       Helpful Intro Video </a:t>
            </a:r>
          </a:p>
          <a:p>
            <a:pPr>
              <a:lnSpc>
                <a:spcPct val="200000"/>
              </a:lnSpc>
            </a:pPr>
            <a:endParaRPr lang="en-US" b="1">
              <a:cs typeface="Arial"/>
            </a:endParaRPr>
          </a:p>
          <a:p>
            <a:r>
              <a:rPr lang="en-US" b="1">
                <a:cs typeface="Arial"/>
              </a:rPr>
              <a:t>	</a:t>
            </a:r>
          </a:p>
          <a:p>
            <a:r>
              <a:rPr lang="en-US" b="1">
                <a:cs typeface="Arial"/>
              </a:rPr>
              <a:t> </a:t>
            </a: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4C15C521-6FD6-9C3C-F7C6-5376184023F3}"/>
              </a:ext>
            </a:extLst>
          </p:cNvPr>
          <p:cNvSpPr/>
          <p:nvPr/>
        </p:nvSpPr>
        <p:spPr>
          <a:xfrm>
            <a:off x="1629512" y="2584125"/>
            <a:ext cx="510989" cy="368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60F4BB77-3956-BF5D-B9CD-7A8401067A29}"/>
              </a:ext>
            </a:extLst>
          </p:cNvPr>
          <p:cNvSpPr/>
          <p:nvPr/>
        </p:nvSpPr>
        <p:spPr>
          <a:xfrm>
            <a:off x="1639217" y="3801551"/>
            <a:ext cx="510989" cy="3765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986D5-7243-682F-5361-0D5B58E51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08" y="4400121"/>
            <a:ext cx="530398" cy="414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3B242-322A-A028-7595-889F778B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70" y="5069246"/>
            <a:ext cx="530398" cy="414564"/>
          </a:xfrm>
          <a:prstGeom prst="rect">
            <a:avLst/>
          </a:prstGeom>
        </p:spPr>
      </p:pic>
      <p:pic>
        <p:nvPicPr>
          <p:cNvPr id="8" name="Online Media 7" title="How to Create a Myschools Account">
            <a:hlinkClick r:id="" action="ppaction://noaction"/>
            <a:extLst>
              <a:ext uri="{FF2B5EF4-FFF2-40B4-BE49-F238E27FC236}">
                <a16:creationId xmlns:a16="http://schemas.microsoft.com/office/drawing/2014/main" id="{0CACC758-8582-C605-5771-D4EF888788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685800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65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B93AA06-2E06-624B-80D7-FE4B199655C1}">
  <we:reference id="98d6c1cd-d2ea-4e59-b3d5-7612ea4978eb" version="3.0.0.0" store="EXCatalog" storeType="EXCatalog"/>
  <we:alternateReferences>
    <we:reference id="WA104380907" version="3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{C76824A0-CFFF-4947-A378-B11451F29A2B}tf10001067</Template>
  <TotalTime>0</TotalTime>
  <Words>1058</Words>
  <Application>Microsoft Office PowerPoint</Application>
  <PresentationFormat>Widescreen</PresentationFormat>
  <Paragraphs>161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Savon</vt:lpstr>
      <vt:lpstr>TALK TIME</vt:lpstr>
      <vt:lpstr>PowerPoint Presentation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                                                        </vt:lpstr>
      <vt:lpstr> QUESTIONS 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a Friend</dc:title>
  <dc:creator>Kirchhofer Teresa</dc:creator>
  <cp:lastModifiedBy>Teresa Kirchhofer</cp:lastModifiedBy>
  <cp:revision>1</cp:revision>
  <cp:lastPrinted>2023-10-18T16:35:36Z</cp:lastPrinted>
  <dcterms:created xsi:type="dcterms:W3CDTF">2021-01-08T15:54:07Z</dcterms:created>
  <dcterms:modified xsi:type="dcterms:W3CDTF">2026-02-03T19:19:26Z</dcterms:modified>
</cp:coreProperties>
</file>