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6" r:id="rId3"/>
    <p:sldId id="257" r:id="rId4"/>
    <p:sldId id="267" r:id="rId5"/>
    <p:sldId id="259" r:id="rId6"/>
    <p:sldId id="260" r:id="rId7"/>
    <p:sldId id="262" r:id="rId8"/>
    <p:sldId id="263" r:id="rId9"/>
    <p:sldId id="264" r:id="rId10"/>
    <p:sldId id="258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545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0820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840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536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374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5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3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8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s.apple.com/us/app/i-ready-connect-for-students/id11556130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 Log In</a:t>
            </a:r>
          </a:p>
        </p:txBody>
      </p:sp>
    </p:spTree>
    <p:extLst>
      <p:ext uri="{BB962C8B-B14F-4D97-AF65-F5344CB8AC3E}">
        <p14:creationId xmlns:p14="http://schemas.microsoft.com/office/powerpoint/2010/main" val="774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r="2464" b="8400"/>
          <a:stretch/>
        </p:blipFill>
        <p:spPr>
          <a:xfrm>
            <a:off x="74814" y="1205345"/>
            <a:ext cx="11845637" cy="5561215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778239" y="2834640"/>
            <a:ext cx="1130531" cy="84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43505" y="3898669"/>
            <a:ext cx="201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Google Chrome and visit Ps221q.org and click on Teach Hub.</a:t>
            </a:r>
          </a:p>
        </p:txBody>
      </p:sp>
    </p:spTree>
    <p:extLst>
      <p:ext uri="{BB962C8B-B14F-4D97-AF65-F5344CB8AC3E}">
        <p14:creationId xmlns:p14="http://schemas.microsoft.com/office/powerpoint/2010/main" val="8002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CDA5-08FF-EE7A-8DB4-498B459F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85E675-BC49-7001-7C87-DB021AAB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t="11650" r="16380" b="10942"/>
          <a:stretch/>
        </p:blipFill>
        <p:spPr>
          <a:xfrm>
            <a:off x="1629295" y="465512"/>
            <a:ext cx="7049192" cy="55503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A0EAC-1D08-1AC7-A79E-DBDE76BAE8BC}"/>
              </a:ext>
            </a:extLst>
          </p:cNvPr>
          <p:cNvSpPr txBox="1"/>
          <p:nvPr/>
        </p:nvSpPr>
        <p:spPr>
          <a:xfrm>
            <a:off x="4056610" y="1296785"/>
            <a:ext cx="453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Teach Hub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364499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C56FB-1681-6E4F-A664-5A1C71D3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9698E-ABAE-CCB5-C290-7D9F96EF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r="16599" b="8027"/>
          <a:stretch/>
        </p:blipFill>
        <p:spPr>
          <a:xfrm>
            <a:off x="654322" y="2385754"/>
            <a:ext cx="7267706" cy="38654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4C5EE-DE0C-0829-BC4C-031F67B1C136}"/>
              </a:ext>
            </a:extLst>
          </p:cNvPr>
          <p:cNvSpPr txBox="1"/>
          <p:nvPr/>
        </p:nvSpPr>
        <p:spPr>
          <a:xfrm>
            <a:off x="3655091" y="2702530"/>
            <a:ext cx="300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for </a:t>
            </a:r>
            <a:r>
              <a:rPr lang="en-US" dirty="0" err="1"/>
              <a:t>i</a:t>
            </a:r>
            <a:r>
              <a:rPr lang="en-US" dirty="0"/>
              <a:t>-Ready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C87153-31A9-6EE4-A831-C7E763086429}"/>
              </a:ext>
            </a:extLst>
          </p:cNvPr>
          <p:cNvCxnSpPr/>
          <p:nvPr/>
        </p:nvCxnSpPr>
        <p:spPr>
          <a:xfrm flipH="1">
            <a:off x="5569527" y="1604356"/>
            <a:ext cx="1014153" cy="78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9C1FCA-A81B-1395-E4BE-F2F81F79213F}"/>
              </a:ext>
            </a:extLst>
          </p:cNvPr>
          <p:cNvSpPr txBox="1"/>
          <p:nvPr/>
        </p:nvSpPr>
        <p:spPr>
          <a:xfrm>
            <a:off x="5779462" y="1025559"/>
            <a:ext cx="232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Elementary School.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133389-51DB-D858-F0CE-6EC7FF26129A}"/>
              </a:ext>
            </a:extLst>
          </p:cNvPr>
          <p:cNvCxnSpPr/>
          <p:nvPr/>
        </p:nvCxnSpPr>
        <p:spPr>
          <a:xfrm>
            <a:off x="5891842" y="2929930"/>
            <a:ext cx="4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865B8E-8BB1-B9AD-0702-C4CB2A0BA935}"/>
              </a:ext>
            </a:extLst>
          </p:cNvPr>
          <p:cNvSpPr txBox="1"/>
          <p:nvPr/>
        </p:nvSpPr>
        <p:spPr>
          <a:xfrm>
            <a:off x="8367623" y="2702530"/>
            <a:ext cx="2984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search section, search for </a:t>
            </a:r>
            <a:r>
              <a:rPr lang="en-US" dirty="0" err="1"/>
              <a:t>i</a:t>
            </a:r>
            <a:r>
              <a:rPr lang="en-US" dirty="0"/>
              <a:t>-Ready.</a:t>
            </a:r>
          </a:p>
          <a:p>
            <a:r>
              <a:rPr lang="en-US" dirty="0"/>
              <a:t>Click on </a:t>
            </a:r>
            <a:r>
              <a:rPr lang="en-US" dirty="0" err="1"/>
              <a:t>i</a:t>
            </a:r>
            <a:r>
              <a:rPr lang="en-US" dirty="0"/>
              <a:t>-Ready.</a:t>
            </a:r>
          </a:p>
          <a:p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dirty="0"/>
              <a:t>-Ready app should automatically open on </a:t>
            </a:r>
            <a:r>
              <a:rPr lang="en-US"/>
              <a:t>the iPad.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143" y="1264555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i</a:t>
            </a:r>
            <a:r>
              <a:rPr lang="en-US" dirty="0"/>
              <a:t>-Ready is an online program for reading and/or mathematics that will help your student’s teacher determine your student’s needs, personalize their learning, and monitor progress throughout the school year.</a:t>
            </a:r>
          </a:p>
          <a:p>
            <a:r>
              <a:rPr lang="en-US" dirty="0"/>
              <a:t>The </a:t>
            </a:r>
            <a:r>
              <a:rPr lang="en-US" dirty="0" err="1"/>
              <a:t>i</a:t>
            </a:r>
            <a:r>
              <a:rPr lang="en-US" dirty="0"/>
              <a:t>-Ready Diagnostic is an adaptive assessment that adjusts its questions to suit your student’s needs. Each item a student sees is individualized based on their answer to the previous question. For example, a series of correct answers will result in slightly harder questions, while a series of incorrect answers will yield slightly easier questions. The purpose of this is not to give your student a score or grade, but instead to determine how best to support your student’s learning.</a:t>
            </a:r>
          </a:p>
          <a:p>
            <a:r>
              <a:rPr lang="en-US" dirty="0" err="1"/>
              <a:t>i</a:t>
            </a:r>
            <a:r>
              <a:rPr lang="en-US" dirty="0"/>
              <a:t>-Ready Personalized Instruction provides students with lessons based on their individual skill level and needs, so your student can learn at a pace that is just right for them. These lessons are fun and interactive to keep your student engaged as they learn.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8" y="4878257"/>
            <a:ext cx="3145068" cy="16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7" b="21708"/>
          <a:stretch/>
        </p:blipFill>
        <p:spPr>
          <a:xfrm>
            <a:off x="1047177" y="2427316"/>
            <a:ext cx="9815380" cy="3790604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082444" y="1695796"/>
            <a:ext cx="108065" cy="68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4867" y="939338"/>
            <a:ext cx="369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schools.nyc.gov and click on Teach Hub</a:t>
            </a:r>
          </a:p>
        </p:txBody>
      </p:sp>
    </p:spTree>
    <p:extLst>
      <p:ext uri="{BB962C8B-B14F-4D97-AF65-F5344CB8AC3E}">
        <p14:creationId xmlns:p14="http://schemas.microsoft.com/office/powerpoint/2010/main" val="201074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F019-4A98-1E65-F7A9-59601324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29E58A-A81C-1E2B-C5AC-90B309B9E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r="2464" b="8400"/>
          <a:stretch/>
        </p:blipFill>
        <p:spPr>
          <a:xfrm>
            <a:off x="74814" y="1205345"/>
            <a:ext cx="11845637" cy="5561215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44ADB-1815-9BB3-7C0A-518C48CE4866}"/>
              </a:ext>
            </a:extLst>
          </p:cNvPr>
          <p:cNvCxnSpPr/>
          <p:nvPr/>
        </p:nvCxnSpPr>
        <p:spPr>
          <a:xfrm flipH="1" flipV="1">
            <a:off x="8778239" y="2834640"/>
            <a:ext cx="1130531" cy="84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BDAF12-9CB9-CE39-A2DE-F66030003029}"/>
              </a:ext>
            </a:extLst>
          </p:cNvPr>
          <p:cNvSpPr txBox="1"/>
          <p:nvPr/>
        </p:nvSpPr>
        <p:spPr>
          <a:xfrm>
            <a:off x="9343505" y="3898669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Ps221q.org and click on Teach Hub</a:t>
            </a:r>
          </a:p>
        </p:txBody>
      </p:sp>
    </p:spTree>
    <p:extLst>
      <p:ext uri="{BB962C8B-B14F-4D97-AF65-F5344CB8AC3E}">
        <p14:creationId xmlns:p14="http://schemas.microsoft.com/office/powerpoint/2010/main" val="33274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t="11650" r="16380" b="10942"/>
          <a:stretch/>
        </p:blipFill>
        <p:spPr>
          <a:xfrm>
            <a:off x="1629295" y="465512"/>
            <a:ext cx="7049192" cy="5550361"/>
          </a:xfrm>
        </p:spPr>
      </p:pic>
      <p:sp>
        <p:nvSpPr>
          <p:cNvPr id="5" name="TextBox 4"/>
          <p:cNvSpPr txBox="1"/>
          <p:nvPr/>
        </p:nvSpPr>
        <p:spPr>
          <a:xfrm>
            <a:off x="4056610" y="1296785"/>
            <a:ext cx="453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Teach Hub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268700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r="16599" b="8027"/>
          <a:stretch/>
        </p:blipFill>
        <p:spPr>
          <a:xfrm>
            <a:off x="654322" y="2385754"/>
            <a:ext cx="7267706" cy="3865418"/>
          </a:xfrm>
        </p:spPr>
      </p:pic>
      <p:sp>
        <p:nvSpPr>
          <p:cNvPr id="7" name="TextBox 6"/>
          <p:cNvSpPr txBox="1"/>
          <p:nvPr/>
        </p:nvSpPr>
        <p:spPr>
          <a:xfrm>
            <a:off x="3655091" y="2702530"/>
            <a:ext cx="300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for </a:t>
            </a:r>
            <a:r>
              <a:rPr lang="en-US" dirty="0" err="1"/>
              <a:t>i</a:t>
            </a:r>
            <a:r>
              <a:rPr lang="en-US" dirty="0"/>
              <a:t>-Ready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9527" y="1604356"/>
            <a:ext cx="1014153" cy="78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79462" y="1025559"/>
            <a:ext cx="232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Elementary School.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7B6E373-8CE7-4C8F-3748-5F8FB37A18C3}"/>
              </a:ext>
            </a:extLst>
          </p:cNvPr>
          <p:cNvCxnSpPr/>
          <p:nvPr/>
        </p:nvCxnSpPr>
        <p:spPr>
          <a:xfrm>
            <a:off x="5891842" y="2929930"/>
            <a:ext cx="4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74F9AF-E332-3C7D-EF37-638850C21B45}"/>
              </a:ext>
            </a:extLst>
          </p:cNvPr>
          <p:cNvSpPr txBox="1"/>
          <p:nvPr/>
        </p:nvSpPr>
        <p:spPr>
          <a:xfrm>
            <a:off x="8367623" y="2702530"/>
            <a:ext cx="29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search section, search for </a:t>
            </a:r>
            <a:r>
              <a:rPr lang="en-US" dirty="0" err="1"/>
              <a:t>i</a:t>
            </a:r>
            <a:r>
              <a:rPr lang="en-US" dirty="0"/>
              <a:t>-Ready.</a:t>
            </a:r>
          </a:p>
        </p:txBody>
      </p:sp>
    </p:spTree>
    <p:extLst>
      <p:ext uri="{BB962C8B-B14F-4D97-AF65-F5344CB8AC3E}">
        <p14:creationId xmlns:p14="http://schemas.microsoft.com/office/powerpoint/2010/main" val="292951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9399" r="8724" b="7013"/>
          <a:stretch/>
        </p:blipFill>
        <p:spPr>
          <a:xfrm>
            <a:off x="-1" y="0"/>
            <a:ext cx="12159979" cy="6675120"/>
          </a:xfrm>
        </p:spPr>
      </p:pic>
    </p:spTree>
    <p:extLst>
      <p:ext uri="{BB962C8B-B14F-4D97-AF65-F5344CB8AC3E}">
        <p14:creationId xmlns:p14="http://schemas.microsoft.com/office/powerpoint/2010/main" val="90476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 on the </a:t>
            </a:r>
            <a:r>
              <a:rPr lang="en-US" dirty="0" err="1"/>
              <a:t>i</a:t>
            </a:r>
            <a:r>
              <a:rPr lang="en-US" dirty="0"/>
              <a:t>-Pad</a:t>
            </a:r>
          </a:p>
        </p:txBody>
      </p:sp>
    </p:spTree>
    <p:extLst>
      <p:ext uri="{BB962C8B-B14F-4D97-AF65-F5344CB8AC3E}">
        <p14:creationId xmlns:p14="http://schemas.microsoft.com/office/powerpoint/2010/main" val="351801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</a:t>
            </a:r>
            <a:r>
              <a:rPr lang="en-US" dirty="0" err="1"/>
              <a:t>i</a:t>
            </a:r>
            <a:r>
              <a:rPr lang="en-US" dirty="0"/>
              <a:t>-Ready Connect App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571897"/>
            <a:ext cx="8915400" cy="1275806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https://apps.apple.com/us/app/i-ready-connect-for-students/id1155613065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76" y="2344188"/>
            <a:ext cx="6108426" cy="4355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108" y="3383280"/>
            <a:ext cx="294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the </a:t>
            </a:r>
            <a:r>
              <a:rPr lang="en-US" dirty="0" err="1"/>
              <a:t>i</a:t>
            </a:r>
            <a:r>
              <a:rPr lang="en-US" dirty="0"/>
              <a:t>-Ready Connect app from the app store.</a:t>
            </a:r>
          </a:p>
        </p:txBody>
      </p:sp>
    </p:spTree>
    <p:extLst>
      <p:ext uri="{BB962C8B-B14F-4D97-AF65-F5344CB8AC3E}">
        <p14:creationId xmlns:p14="http://schemas.microsoft.com/office/powerpoint/2010/main" val="11414323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303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i-Ready Log In</vt:lpstr>
      <vt:lpstr>i-Ready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i-Ready on the i-Pad</vt:lpstr>
      <vt:lpstr>Download the i-Ready Connect App</vt:lpstr>
      <vt:lpstr>PowerPoint Presentation</vt:lpstr>
      <vt:lpstr>PowerPoint Presentation</vt:lpstr>
      <vt:lpstr>PowerPoint Presentation</vt:lpstr>
    </vt:vector>
  </TitlesOfParts>
  <Company>New York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i-Ready Log In</dc:title>
  <dc:creator>Caniano Thomas</dc:creator>
  <cp:lastModifiedBy>Thomas Caniano</cp:lastModifiedBy>
  <cp:revision>10</cp:revision>
  <dcterms:created xsi:type="dcterms:W3CDTF">2022-11-28T15:36:12Z</dcterms:created>
  <dcterms:modified xsi:type="dcterms:W3CDTF">2025-10-14T23:17:14Z</dcterms:modified>
</cp:coreProperties>
</file>